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7" r:id="rId1"/>
    <p:sldMasterId id="2147484430" r:id="rId2"/>
    <p:sldMasterId id="2147484445" r:id="rId3"/>
    <p:sldMasterId id="2147484460" r:id="rId4"/>
  </p:sldMasterIdLst>
  <p:notesMasterIdLst>
    <p:notesMasterId r:id="rId51"/>
  </p:notesMasterIdLst>
  <p:sldIdLst>
    <p:sldId id="256" r:id="rId5"/>
    <p:sldId id="263" r:id="rId6"/>
    <p:sldId id="337" r:id="rId7"/>
    <p:sldId id="266" r:id="rId8"/>
    <p:sldId id="267" r:id="rId9"/>
    <p:sldId id="314" r:id="rId10"/>
    <p:sldId id="315" r:id="rId11"/>
    <p:sldId id="317" r:id="rId12"/>
    <p:sldId id="323" r:id="rId13"/>
    <p:sldId id="318" r:id="rId14"/>
    <p:sldId id="319" r:id="rId15"/>
    <p:sldId id="320" r:id="rId16"/>
    <p:sldId id="321" r:id="rId17"/>
    <p:sldId id="322" r:id="rId18"/>
    <p:sldId id="268" r:id="rId19"/>
    <p:sldId id="324" r:id="rId20"/>
    <p:sldId id="325" r:id="rId21"/>
    <p:sldId id="306" r:id="rId22"/>
    <p:sldId id="326" r:id="rId23"/>
    <p:sldId id="262" r:id="rId24"/>
    <p:sldId id="282" r:id="rId25"/>
    <p:sldId id="283" r:id="rId26"/>
    <p:sldId id="285" r:id="rId27"/>
    <p:sldId id="286" r:id="rId28"/>
    <p:sldId id="289" r:id="rId29"/>
    <p:sldId id="291" r:id="rId30"/>
    <p:sldId id="293" r:id="rId31"/>
    <p:sldId id="294" r:id="rId32"/>
    <p:sldId id="296" r:id="rId33"/>
    <p:sldId id="297" r:id="rId34"/>
    <p:sldId id="257" r:id="rId35"/>
    <p:sldId id="327" r:id="rId36"/>
    <p:sldId id="328" r:id="rId37"/>
    <p:sldId id="304" r:id="rId38"/>
    <p:sldId id="305" r:id="rId39"/>
    <p:sldId id="329" r:id="rId40"/>
    <p:sldId id="308" r:id="rId41"/>
    <p:sldId id="309" r:id="rId42"/>
    <p:sldId id="270" r:id="rId43"/>
    <p:sldId id="311" r:id="rId44"/>
    <p:sldId id="312" r:id="rId45"/>
    <p:sldId id="330" r:id="rId46"/>
    <p:sldId id="333" r:id="rId47"/>
    <p:sldId id="334" r:id="rId48"/>
    <p:sldId id="332" r:id="rId49"/>
    <p:sldId id="336" r:id="rId50"/>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00"/>
    <a:srgbClr val="671351"/>
    <a:srgbClr val="B0E183"/>
    <a:srgbClr val="FFFFFF"/>
    <a:srgbClr val="9AC5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7" autoAdjust="0"/>
    <p:restoredTop sz="94660"/>
  </p:normalViewPr>
  <p:slideViewPr>
    <p:cSldViewPr snapToGrid="0">
      <p:cViewPr varScale="1">
        <p:scale>
          <a:sx n="71" d="100"/>
          <a:sy n="71" d="100"/>
        </p:scale>
        <p:origin x="1176" y="72"/>
      </p:cViewPr>
      <p:guideLst>
        <p:guide orient="horz"/>
        <p:guide/>
      </p:guideLst>
    </p:cSldViewPr>
  </p:slideViewPr>
  <p:outlineViewPr>
    <p:cViewPr>
      <p:scale>
        <a:sx n="33" d="100"/>
        <a:sy n="33" d="100"/>
      </p:scale>
      <p:origin x="0" y="40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7EF2DF-504E-400B-A65C-D64F7DAFED28}" type="doc">
      <dgm:prSet loTypeId="urn:microsoft.com/office/officeart/2005/8/layout/pyramid2" loCatId="list" qsTypeId="urn:microsoft.com/office/officeart/2005/8/quickstyle/3d1" qsCatId="3D" csTypeId="urn:microsoft.com/office/officeart/2005/8/colors/accent1_2" csCatId="accent1" phldr="1"/>
      <dgm:spPr/>
    </dgm:pt>
    <dgm:pt modelId="{0AECF0A8-3EAE-4DF2-93CD-21E621FA86AD}">
      <dgm:prSet phldrT="[Texto]" custT="1"/>
      <dgm:spPr>
        <a:xfrm>
          <a:off x="4046976" y="1369421"/>
          <a:ext cx="2995209" cy="819002"/>
        </a:xfrm>
        <a:prstGeom prst="roundRect">
          <a:avLst/>
        </a:prstGeom>
        <a:solidFill>
          <a:schemeClr val="accent5">
            <a:lumMod val="50000"/>
            <a:alpha val="90000"/>
          </a:schemeClr>
        </a:solidFill>
        <a:ln w="6350" cap="flat" cmpd="sng" algn="ctr">
          <a:solidFill>
            <a:srgbClr val="629DD1">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a:lstStyle/>
        <a:p>
          <a:endParaRPr lang="es-MX" sz="1600" dirty="0">
            <a:solidFill>
              <a:schemeClr val="bg1"/>
            </a:solidFill>
            <a:latin typeface="Verdana"/>
            <a:ea typeface="+mn-ea"/>
            <a:cs typeface="+mn-cs"/>
          </a:endParaRPr>
        </a:p>
      </dgm:t>
    </dgm:pt>
    <dgm:pt modelId="{75A1251A-4B62-41CB-BD70-63ADFE4AF6ED}" type="parTrans" cxnId="{56485E7E-253F-4EB2-AA9F-0906BB4CE5D6}">
      <dgm:prSet/>
      <dgm:spPr/>
      <dgm:t>
        <a:bodyPr/>
        <a:lstStyle/>
        <a:p>
          <a:endParaRPr lang="es-MX"/>
        </a:p>
      </dgm:t>
    </dgm:pt>
    <dgm:pt modelId="{1628421D-3CC8-47CB-9D4D-9CF24244E9C9}" type="sibTrans" cxnId="{56485E7E-253F-4EB2-AA9F-0906BB4CE5D6}">
      <dgm:prSet/>
      <dgm:spPr/>
      <dgm:t>
        <a:bodyPr/>
        <a:lstStyle/>
        <a:p>
          <a:endParaRPr lang="es-MX"/>
        </a:p>
      </dgm:t>
    </dgm:pt>
    <dgm:pt modelId="{C36A7894-9407-4709-BF6F-B590FF810E2A}">
      <dgm:prSet phldrT="[Texto]" custT="1"/>
      <dgm:spPr>
        <a:xfrm>
          <a:off x="4046976" y="2290799"/>
          <a:ext cx="2995209" cy="819002"/>
        </a:xfrm>
        <a:prstGeom prst="roundRect">
          <a:avLst/>
        </a:prstGeom>
        <a:solidFill>
          <a:schemeClr val="accent5">
            <a:lumMod val="50000"/>
            <a:alpha val="90000"/>
          </a:schemeClr>
        </a:solidFill>
        <a:ln w="6350" cap="flat" cmpd="sng" algn="ctr">
          <a:solidFill>
            <a:srgbClr val="629DD1">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a:lstStyle/>
        <a:p>
          <a:endParaRPr lang="es-MX" sz="1600" dirty="0" smtClean="0">
            <a:solidFill>
              <a:schemeClr val="bg1"/>
            </a:solidFill>
            <a:latin typeface="Verdana"/>
            <a:ea typeface="+mn-ea"/>
            <a:cs typeface="+mn-cs"/>
          </a:endParaRPr>
        </a:p>
      </dgm:t>
    </dgm:pt>
    <dgm:pt modelId="{6A1D81D8-EC0E-4561-AA11-D27780C9F722}" type="parTrans" cxnId="{BBBDCD16-EF58-4BED-BFE9-8BB3FBDFE87E}">
      <dgm:prSet/>
      <dgm:spPr/>
      <dgm:t>
        <a:bodyPr/>
        <a:lstStyle/>
        <a:p>
          <a:endParaRPr lang="es-MX"/>
        </a:p>
      </dgm:t>
    </dgm:pt>
    <dgm:pt modelId="{7908F009-683D-410B-B708-5D046A76167B}" type="sibTrans" cxnId="{BBBDCD16-EF58-4BED-BFE9-8BB3FBDFE87E}">
      <dgm:prSet/>
      <dgm:spPr/>
      <dgm:t>
        <a:bodyPr/>
        <a:lstStyle/>
        <a:p>
          <a:endParaRPr lang="es-MX"/>
        </a:p>
      </dgm:t>
    </dgm:pt>
    <dgm:pt modelId="{F68AE56A-40CF-4C64-82FF-3F4708B4FA4C}">
      <dgm:prSet phldrT="[Texto]" custT="1"/>
      <dgm:spPr>
        <a:xfrm>
          <a:off x="4046976" y="448043"/>
          <a:ext cx="2995209" cy="819002"/>
        </a:xfrm>
        <a:prstGeom prst="roundRect">
          <a:avLst/>
        </a:prstGeom>
        <a:solidFill>
          <a:schemeClr val="accent5">
            <a:lumMod val="50000"/>
            <a:alpha val="90000"/>
          </a:schemeClr>
        </a:solidFill>
        <a:ln w="6350" cap="flat" cmpd="sng" algn="ctr">
          <a:solidFill>
            <a:srgbClr val="629DD1">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a:lstStyle/>
        <a:p>
          <a:endParaRPr lang="es-MX" sz="1600" dirty="0">
            <a:solidFill>
              <a:schemeClr val="bg1"/>
            </a:solidFill>
            <a:latin typeface="Verdana"/>
            <a:ea typeface="+mn-ea"/>
            <a:cs typeface="+mn-cs"/>
          </a:endParaRPr>
        </a:p>
      </dgm:t>
    </dgm:pt>
    <dgm:pt modelId="{B3BAA5BD-5ADA-4DBE-8CEE-0C4D55F70117}" type="sibTrans" cxnId="{DA97EA63-DD58-41CF-BC84-51FF3888AC6C}">
      <dgm:prSet/>
      <dgm:spPr/>
      <dgm:t>
        <a:bodyPr/>
        <a:lstStyle/>
        <a:p>
          <a:endParaRPr lang="es-MX"/>
        </a:p>
      </dgm:t>
    </dgm:pt>
    <dgm:pt modelId="{D44CFA00-415C-4CCA-B473-F37E2738CA10}" type="parTrans" cxnId="{DA97EA63-DD58-41CF-BC84-51FF3888AC6C}">
      <dgm:prSet/>
      <dgm:spPr/>
      <dgm:t>
        <a:bodyPr/>
        <a:lstStyle/>
        <a:p>
          <a:endParaRPr lang="es-MX"/>
        </a:p>
      </dgm:t>
    </dgm:pt>
    <dgm:pt modelId="{791ADCBB-874E-4BEC-A59D-C306F0AD3E4D}">
      <dgm:prSet phldrT="[Texto]" custT="1"/>
      <dgm:spPr>
        <a:xfrm>
          <a:off x="4046976" y="3212177"/>
          <a:ext cx="2995209" cy="819002"/>
        </a:xfrm>
        <a:prstGeom prst="roundRect">
          <a:avLst/>
        </a:prstGeom>
        <a:solidFill>
          <a:schemeClr val="accent5">
            <a:lumMod val="50000"/>
            <a:alpha val="90000"/>
          </a:schemeClr>
        </a:solidFill>
        <a:ln w="6350" cap="flat" cmpd="sng" algn="ctr">
          <a:solidFill>
            <a:srgbClr val="629DD1">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a:lstStyle/>
        <a:p>
          <a:endParaRPr lang="es-MX" sz="1200" dirty="0" smtClean="0">
            <a:solidFill>
              <a:schemeClr val="bg1"/>
            </a:solidFill>
            <a:latin typeface="Verdana"/>
            <a:ea typeface="+mn-ea"/>
            <a:cs typeface="+mn-cs"/>
          </a:endParaRPr>
        </a:p>
      </dgm:t>
    </dgm:pt>
    <dgm:pt modelId="{EBBE1230-0BA5-4120-9468-CDC9E85A03AF}" type="sibTrans" cxnId="{C6DF856E-757A-449A-B080-EEB017D787CB}">
      <dgm:prSet/>
      <dgm:spPr/>
      <dgm:t>
        <a:bodyPr/>
        <a:lstStyle/>
        <a:p>
          <a:endParaRPr lang="es-MX"/>
        </a:p>
      </dgm:t>
    </dgm:pt>
    <dgm:pt modelId="{3E658CAC-4B60-42F2-8AC2-1611A3244C69}" type="parTrans" cxnId="{C6DF856E-757A-449A-B080-EEB017D787CB}">
      <dgm:prSet/>
      <dgm:spPr/>
      <dgm:t>
        <a:bodyPr/>
        <a:lstStyle/>
        <a:p>
          <a:endParaRPr lang="es-MX"/>
        </a:p>
      </dgm:t>
    </dgm:pt>
    <dgm:pt modelId="{3F4A624E-C486-4B3E-85BF-AD822CEFD144}" type="pres">
      <dgm:prSet presAssocID="{297EF2DF-504E-400B-A65C-D64F7DAFED28}" presName="compositeShape" presStyleCnt="0">
        <dgm:presLayoutVars>
          <dgm:dir/>
          <dgm:resizeHandles/>
        </dgm:presLayoutVars>
      </dgm:prSet>
      <dgm:spPr/>
    </dgm:pt>
    <dgm:pt modelId="{962F8132-886D-4517-A035-CAED8EBDA55F}" type="pres">
      <dgm:prSet presAssocID="{297EF2DF-504E-400B-A65C-D64F7DAFED28}" presName="pyramid" presStyleLbl="node1" presStyleIdx="0" presStyleCnt="1" custLinFactNeighborX="20331" custLinFactNeighborY="-258"/>
      <dgm:spPr>
        <a:xfrm>
          <a:off x="1967593" y="0"/>
          <a:ext cx="4608015" cy="4608015"/>
        </a:xfrm>
        <a:prstGeom prst="triangle">
          <a:avLst/>
        </a:prstGeom>
        <a:solidFill>
          <a:srgbClr val="671351"/>
        </a:solidFill>
        <a:ln>
          <a:noFill/>
        </a:ln>
        <a:effectLst/>
        <a:scene3d>
          <a:camera prst="orthographicFront"/>
          <a:lightRig rig="flat" dir="t"/>
        </a:scene3d>
        <a:sp3d prstMaterial="plastic">
          <a:bevelT w="120900" h="88900"/>
          <a:bevelB w="88900" h="31750" prst="angle"/>
        </a:sp3d>
      </dgm:spPr>
    </dgm:pt>
    <dgm:pt modelId="{2B0C852A-5603-4F0C-80AC-7911DA14461A}" type="pres">
      <dgm:prSet presAssocID="{297EF2DF-504E-400B-A65C-D64F7DAFED28}" presName="theList" presStyleCnt="0"/>
      <dgm:spPr/>
    </dgm:pt>
    <dgm:pt modelId="{6D8162F1-AE8D-4401-8DB2-64640FEC74D0}" type="pres">
      <dgm:prSet presAssocID="{F68AE56A-40CF-4C64-82FF-3F4708B4FA4C}" presName="aNode" presStyleLbl="fgAcc1" presStyleIdx="0" presStyleCnt="4" custLinFactNeighborX="23779" custLinFactNeighborY="-12902">
        <dgm:presLayoutVars>
          <dgm:bulletEnabled val="1"/>
        </dgm:presLayoutVars>
      </dgm:prSet>
      <dgm:spPr/>
      <dgm:t>
        <a:bodyPr/>
        <a:lstStyle/>
        <a:p>
          <a:endParaRPr lang="es-MX"/>
        </a:p>
      </dgm:t>
    </dgm:pt>
    <dgm:pt modelId="{5947F13E-99BE-4148-9C58-1FB6CFB8882C}" type="pres">
      <dgm:prSet presAssocID="{F68AE56A-40CF-4C64-82FF-3F4708B4FA4C}" presName="aSpace" presStyleCnt="0"/>
      <dgm:spPr/>
    </dgm:pt>
    <dgm:pt modelId="{D98F5239-6E58-4AF3-AB19-72C0E6E4327C}" type="pres">
      <dgm:prSet presAssocID="{0AECF0A8-3EAE-4DF2-93CD-21E621FA86AD}" presName="aNode" presStyleLbl="fgAcc1" presStyleIdx="1" presStyleCnt="4" custLinFactNeighborX="23779" custLinFactNeighborY="-12902">
        <dgm:presLayoutVars>
          <dgm:bulletEnabled val="1"/>
        </dgm:presLayoutVars>
      </dgm:prSet>
      <dgm:spPr/>
      <dgm:t>
        <a:bodyPr/>
        <a:lstStyle/>
        <a:p>
          <a:endParaRPr lang="es-MX"/>
        </a:p>
      </dgm:t>
    </dgm:pt>
    <dgm:pt modelId="{FBFAC178-6AF4-46B9-8FFE-D0DFAEBA6158}" type="pres">
      <dgm:prSet presAssocID="{0AECF0A8-3EAE-4DF2-93CD-21E621FA86AD}" presName="aSpace" presStyleCnt="0"/>
      <dgm:spPr/>
    </dgm:pt>
    <dgm:pt modelId="{3E321D05-01A7-4A7D-862F-3E0B6C112D47}" type="pres">
      <dgm:prSet presAssocID="{C36A7894-9407-4709-BF6F-B590FF810E2A}" presName="aNode" presStyleLbl="fgAcc1" presStyleIdx="2" presStyleCnt="4" custLinFactNeighborX="23779" custLinFactNeighborY="-12902">
        <dgm:presLayoutVars>
          <dgm:bulletEnabled val="1"/>
        </dgm:presLayoutVars>
      </dgm:prSet>
      <dgm:spPr/>
      <dgm:t>
        <a:bodyPr/>
        <a:lstStyle/>
        <a:p>
          <a:endParaRPr lang="es-MX"/>
        </a:p>
      </dgm:t>
    </dgm:pt>
    <dgm:pt modelId="{B0E3211F-EBA8-49F5-8745-4687329C90CD}" type="pres">
      <dgm:prSet presAssocID="{C36A7894-9407-4709-BF6F-B590FF810E2A}" presName="aSpace" presStyleCnt="0"/>
      <dgm:spPr/>
    </dgm:pt>
    <dgm:pt modelId="{F842619D-E538-4905-895E-DA35EBB01547}" type="pres">
      <dgm:prSet presAssocID="{791ADCBB-874E-4BEC-A59D-C306F0AD3E4D}" presName="aNode" presStyleLbl="fgAcc1" presStyleIdx="3" presStyleCnt="4" custLinFactNeighborX="25728" custLinFactNeighborY="-63056">
        <dgm:presLayoutVars>
          <dgm:bulletEnabled val="1"/>
        </dgm:presLayoutVars>
      </dgm:prSet>
      <dgm:spPr/>
      <dgm:t>
        <a:bodyPr/>
        <a:lstStyle/>
        <a:p>
          <a:endParaRPr lang="es-MX"/>
        </a:p>
      </dgm:t>
    </dgm:pt>
    <dgm:pt modelId="{D0D901CF-9685-4BF9-B468-D130AE9EFFB5}" type="pres">
      <dgm:prSet presAssocID="{791ADCBB-874E-4BEC-A59D-C306F0AD3E4D}" presName="aSpace" presStyleCnt="0"/>
      <dgm:spPr/>
    </dgm:pt>
  </dgm:ptLst>
  <dgm:cxnLst>
    <dgm:cxn modelId="{F5EB44D2-6CFE-402A-97C9-3D174BF2851F}" type="presOf" srcId="{F68AE56A-40CF-4C64-82FF-3F4708B4FA4C}" destId="{6D8162F1-AE8D-4401-8DB2-64640FEC74D0}" srcOrd="0" destOrd="0" presId="urn:microsoft.com/office/officeart/2005/8/layout/pyramid2"/>
    <dgm:cxn modelId="{D7413E52-9ECE-4E0D-9D09-18ABABD3CD5D}" type="presOf" srcId="{C36A7894-9407-4709-BF6F-B590FF810E2A}" destId="{3E321D05-01A7-4A7D-862F-3E0B6C112D47}" srcOrd="0" destOrd="0" presId="urn:microsoft.com/office/officeart/2005/8/layout/pyramid2"/>
    <dgm:cxn modelId="{98017DB1-E42B-4CCA-A09F-FC9D341D902D}" type="presOf" srcId="{0AECF0A8-3EAE-4DF2-93CD-21E621FA86AD}" destId="{D98F5239-6E58-4AF3-AB19-72C0E6E4327C}" srcOrd="0" destOrd="0" presId="urn:microsoft.com/office/officeart/2005/8/layout/pyramid2"/>
    <dgm:cxn modelId="{56485E7E-253F-4EB2-AA9F-0906BB4CE5D6}" srcId="{297EF2DF-504E-400B-A65C-D64F7DAFED28}" destId="{0AECF0A8-3EAE-4DF2-93CD-21E621FA86AD}" srcOrd="1" destOrd="0" parTransId="{75A1251A-4B62-41CB-BD70-63ADFE4AF6ED}" sibTransId="{1628421D-3CC8-47CB-9D4D-9CF24244E9C9}"/>
    <dgm:cxn modelId="{DD17B572-C80C-47EF-A3F3-032D5D9121AD}" type="presOf" srcId="{297EF2DF-504E-400B-A65C-D64F7DAFED28}" destId="{3F4A624E-C486-4B3E-85BF-AD822CEFD144}" srcOrd="0" destOrd="0" presId="urn:microsoft.com/office/officeart/2005/8/layout/pyramid2"/>
    <dgm:cxn modelId="{4957A2E4-E8B5-4AEC-A40A-A2D26EA87B48}" type="presOf" srcId="{791ADCBB-874E-4BEC-A59D-C306F0AD3E4D}" destId="{F842619D-E538-4905-895E-DA35EBB01547}" srcOrd="0" destOrd="0" presId="urn:microsoft.com/office/officeart/2005/8/layout/pyramid2"/>
    <dgm:cxn modelId="{C6DF856E-757A-449A-B080-EEB017D787CB}" srcId="{297EF2DF-504E-400B-A65C-D64F7DAFED28}" destId="{791ADCBB-874E-4BEC-A59D-C306F0AD3E4D}" srcOrd="3" destOrd="0" parTransId="{3E658CAC-4B60-42F2-8AC2-1611A3244C69}" sibTransId="{EBBE1230-0BA5-4120-9468-CDC9E85A03AF}"/>
    <dgm:cxn modelId="{BBBDCD16-EF58-4BED-BFE9-8BB3FBDFE87E}" srcId="{297EF2DF-504E-400B-A65C-D64F7DAFED28}" destId="{C36A7894-9407-4709-BF6F-B590FF810E2A}" srcOrd="2" destOrd="0" parTransId="{6A1D81D8-EC0E-4561-AA11-D27780C9F722}" sibTransId="{7908F009-683D-410B-B708-5D046A76167B}"/>
    <dgm:cxn modelId="{DA97EA63-DD58-41CF-BC84-51FF3888AC6C}" srcId="{297EF2DF-504E-400B-A65C-D64F7DAFED28}" destId="{F68AE56A-40CF-4C64-82FF-3F4708B4FA4C}" srcOrd="0" destOrd="0" parTransId="{D44CFA00-415C-4CCA-B473-F37E2738CA10}" sibTransId="{B3BAA5BD-5ADA-4DBE-8CEE-0C4D55F70117}"/>
    <dgm:cxn modelId="{B9BBB72C-A95C-4D15-B472-1041B2A513A3}" type="presParOf" srcId="{3F4A624E-C486-4B3E-85BF-AD822CEFD144}" destId="{962F8132-886D-4517-A035-CAED8EBDA55F}" srcOrd="0" destOrd="0" presId="urn:microsoft.com/office/officeart/2005/8/layout/pyramid2"/>
    <dgm:cxn modelId="{4849C231-0CB4-4B78-9649-A6E87289CFB7}" type="presParOf" srcId="{3F4A624E-C486-4B3E-85BF-AD822CEFD144}" destId="{2B0C852A-5603-4F0C-80AC-7911DA14461A}" srcOrd="1" destOrd="0" presId="urn:microsoft.com/office/officeart/2005/8/layout/pyramid2"/>
    <dgm:cxn modelId="{172751BF-B8A0-4966-B634-6D06F90F051E}" type="presParOf" srcId="{2B0C852A-5603-4F0C-80AC-7911DA14461A}" destId="{6D8162F1-AE8D-4401-8DB2-64640FEC74D0}" srcOrd="0" destOrd="0" presId="urn:microsoft.com/office/officeart/2005/8/layout/pyramid2"/>
    <dgm:cxn modelId="{DC995B82-0611-46F2-A163-BB631882E5A2}" type="presParOf" srcId="{2B0C852A-5603-4F0C-80AC-7911DA14461A}" destId="{5947F13E-99BE-4148-9C58-1FB6CFB8882C}" srcOrd="1" destOrd="0" presId="urn:microsoft.com/office/officeart/2005/8/layout/pyramid2"/>
    <dgm:cxn modelId="{02930B7A-EBD9-45AC-97A1-5B2BB57BA5D3}" type="presParOf" srcId="{2B0C852A-5603-4F0C-80AC-7911DA14461A}" destId="{D98F5239-6E58-4AF3-AB19-72C0E6E4327C}" srcOrd="2" destOrd="0" presId="urn:microsoft.com/office/officeart/2005/8/layout/pyramid2"/>
    <dgm:cxn modelId="{23547D28-B47A-42D8-820C-9E915D8AF345}" type="presParOf" srcId="{2B0C852A-5603-4F0C-80AC-7911DA14461A}" destId="{FBFAC178-6AF4-46B9-8FFE-D0DFAEBA6158}" srcOrd="3" destOrd="0" presId="urn:microsoft.com/office/officeart/2005/8/layout/pyramid2"/>
    <dgm:cxn modelId="{D998358E-7A20-4BE8-9717-3CDCA3FD8875}" type="presParOf" srcId="{2B0C852A-5603-4F0C-80AC-7911DA14461A}" destId="{3E321D05-01A7-4A7D-862F-3E0B6C112D47}" srcOrd="4" destOrd="0" presId="urn:microsoft.com/office/officeart/2005/8/layout/pyramid2"/>
    <dgm:cxn modelId="{DD8EDB71-37B7-49E3-9A67-D0FA80356BAA}" type="presParOf" srcId="{2B0C852A-5603-4F0C-80AC-7911DA14461A}" destId="{B0E3211F-EBA8-49F5-8745-4687329C90CD}" srcOrd="5" destOrd="0" presId="urn:microsoft.com/office/officeart/2005/8/layout/pyramid2"/>
    <dgm:cxn modelId="{8AD30B59-74B6-4F64-B156-DC49156219DD}" type="presParOf" srcId="{2B0C852A-5603-4F0C-80AC-7911DA14461A}" destId="{F842619D-E538-4905-895E-DA35EBB01547}" srcOrd="6" destOrd="0" presId="urn:microsoft.com/office/officeart/2005/8/layout/pyramid2"/>
    <dgm:cxn modelId="{468F8C40-DCD8-4D34-B805-2BDFA7B1F03C}" type="presParOf" srcId="{2B0C852A-5603-4F0C-80AC-7911DA14461A}" destId="{D0D901CF-9685-4BF9-B468-D130AE9EFFB5}"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0C6BEBA-EB1A-4401-B94C-E349687994D0}" type="datetimeFigureOut">
              <a:rPr lang="es-ES"/>
              <a:pPr>
                <a:defRPr/>
              </a:pPr>
              <a:t>31/01/2014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D9A7F51-7823-4A36-9421-EDD5DCCE8679}" type="slidenum">
              <a:rPr lang="es-ES"/>
              <a:pPr>
                <a:defRPr/>
              </a:pPr>
              <a:t>‹Nº›</a:t>
            </a:fld>
            <a:endParaRPr lang="es-ES"/>
          </a:p>
        </p:txBody>
      </p:sp>
    </p:spTree>
    <p:extLst>
      <p:ext uri="{BB962C8B-B14F-4D97-AF65-F5344CB8AC3E}">
        <p14:creationId xmlns:p14="http://schemas.microsoft.com/office/powerpoint/2010/main" val="3885988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D8F0CA96-0DED-49B1-9B75-4EDCB391CC90}" type="slidenum">
              <a:rPr lang="es-ES" smtClean="0">
                <a:latin typeface="Calibri" panose="020F0502020204030204" pitchFamily="34" charset="0"/>
              </a:rPr>
              <a:pPr/>
              <a:t>1</a:t>
            </a:fld>
            <a:endParaRPr lang="es-ES" smtClean="0">
              <a:latin typeface="Calibri" panose="020F0502020204030204" pitchFamily="34" charset="0"/>
            </a:endParaRPr>
          </a:p>
        </p:txBody>
      </p:sp>
    </p:spTree>
    <p:extLst>
      <p:ext uri="{BB962C8B-B14F-4D97-AF65-F5344CB8AC3E}">
        <p14:creationId xmlns:p14="http://schemas.microsoft.com/office/powerpoint/2010/main" val="33905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D8F0CA96-0DED-49B1-9B75-4EDCB391CC90}" type="slidenum">
              <a:rPr lang="es-ES" smtClean="0">
                <a:latin typeface="Calibri" panose="020F0502020204030204" pitchFamily="34" charset="0"/>
              </a:rPr>
              <a:pPr/>
              <a:t>46</a:t>
            </a:fld>
            <a:endParaRPr lang="es-ES" smtClean="0">
              <a:latin typeface="Calibri" panose="020F0502020204030204" pitchFamily="34" charset="0"/>
            </a:endParaRPr>
          </a:p>
        </p:txBody>
      </p:sp>
    </p:spTree>
    <p:extLst>
      <p:ext uri="{BB962C8B-B14F-4D97-AF65-F5344CB8AC3E}">
        <p14:creationId xmlns:p14="http://schemas.microsoft.com/office/powerpoint/2010/main" val="407458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CCC2B691-F061-4015-B9B0-386DA50D44E8}" type="slidenum">
              <a:rPr lang="es-ES" smtClean="0">
                <a:latin typeface="Calibri" panose="020F0502020204030204" pitchFamily="34" charset="0"/>
              </a:rPr>
              <a:pPr/>
              <a:t>2</a:t>
            </a:fld>
            <a:endParaRPr lang="es-ES" smtClean="0">
              <a:latin typeface="Calibri" panose="020F0502020204030204" pitchFamily="34" charset="0"/>
            </a:endParaRPr>
          </a:p>
        </p:txBody>
      </p:sp>
    </p:spTree>
    <p:extLst>
      <p:ext uri="{BB962C8B-B14F-4D97-AF65-F5344CB8AC3E}">
        <p14:creationId xmlns:p14="http://schemas.microsoft.com/office/powerpoint/2010/main" val="386533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CCC2B691-F061-4015-B9B0-386DA50D44E8}" type="slidenum">
              <a:rPr lang="es-ES" smtClean="0">
                <a:latin typeface="Calibri" panose="020F0502020204030204" pitchFamily="34" charset="0"/>
              </a:rPr>
              <a:pPr/>
              <a:t>3</a:t>
            </a:fld>
            <a:endParaRPr lang="es-ES" smtClean="0">
              <a:latin typeface="Calibri" panose="020F0502020204030204" pitchFamily="34" charset="0"/>
            </a:endParaRPr>
          </a:p>
        </p:txBody>
      </p:sp>
    </p:spTree>
    <p:extLst>
      <p:ext uri="{BB962C8B-B14F-4D97-AF65-F5344CB8AC3E}">
        <p14:creationId xmlns:p14="http://schemas.microsoft.com/office/powerpoint/2010/main" val="158949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26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CEF9FAEC-E783-44CB-9436-3C75D811918C}" type="slidenum">
              <a:rPr lang="es-ES" smtClean="0">
                <a:latin typeface="Calibri" panose="020F0502020204030204" pitchFamily="34" charset="0"/>
              </a:rPr>
              <a:pPr/>
              <a:t>20</a:t>
            </a:fld>
            <a:endParaRPr lang="es-ES" smtClean="0">
              <a:latin typeface="Calibri" panose="020F0502020204030204" pitchFamily="34" charset="0"/>
            </a:endParaRPr>
          </a:p>
        </p:txBody>
      </p:sp>
    </p:spTree>
    <p:extLst>
      <p:ext uri="{BB962C8B-B14F-4D97-AF65-F5344CB8AC3E}">
        <p14:creationId xmlns:p14="http://schemas.microsoft.com/office/powerpoint/2010/main" val="247224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a:p>
            <a:pPr eaLnBrk="1" hangingPunct="1">
              <a:spcBef>
                <a:spcPct val="0"/>
              </a:spcBef>
            </a:pPr>
            <a:endParaRPr lang="es-MX" smtClean="0"/>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A715C16C-5089-4FFC-AA18-8DBBE25CD34A}" type="slidenum">
              <a:rPr lang="es-ES" smtClean="0">
                <a:latin typeface="Calibri" panose="020F0502020204030204" pitchFamily="34" charset="0"/>
              </a:rPr>
              <a:pPr/>
              <a:t>21</a:t>
            </a:fld>
            <a:endParaRPr lang="es-ES" smtClean="0">
              <a:latin typeface="Calibri" panose="020F0502020204030204" pitchFamily="34" charset="0"/>
            </a:endParaRPr>
          </a:p>
        </p:txBody>
      </p:sp>
    </p:spTree>
    <p:extLst>
      <p:ext uri="{BB962C8B-B14F-4D97-AF65-F5344CB8AC3E}">
        <p14:creationId xmlns:p14="http://schemas.microsoft.com/office/powerpoint/2010/main" val="3707955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24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2664C327-6BB1-4B7E-BDFD-D198A338133D}" type="slidenum">
              <a:rPr lang="es-ES" smtClean="0">
                <a:latin typeface="Calibri" panose="020F0502020204030204" pitchFamily="34" charset="0"/>
              </a:rPr>
              <a:pPr/>
              <a:t>31</a:t>
            </a:fld>
            <a:endParaRPr lang="es-ES" smtClean="0">
              <a:latin typeface="Calibri" panose="020F0502020204030204" pitchFamily="34" charset="0"/>
            </a:endParaRPr>
          </a:p>
        </p:txBody>
      </p:sp>
    </p:spTree>
    <p:extLst>
      <p:ext uri="{BB962C8B-B14F-4D97-AF65-F5344CB8AC3E}">
        <p14:creationId xmlns:p14="http://schemas.microsoft.com/office/powerpoint/2010/main" val="262929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634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7BDCD5E8-B129-4BA5-9CAD-8781B9667598}" type="slidenum">
              <a:rPr lang="es-ES" smtClean="0">
                <a:latin typeface="Calibri" panose="020F0502020204030204" pitchFamily="34" charset="0"/>
              </a:rPr>
              <a:pPr/>
              <a:t>34</a:t>
            </a:fld>
            <a:endParaRPr lang="es-ES" smtClean="0">
              <a:latin typeface="Calibri" panose="020F0502020204030204" pitchFamily="34" charset="0"/>
            </a:endParaRPr>
          </a:p>
        </p:txBody>
      </p:sp>
    </p:spTree>
    <p:extLst>
      <p:ext uri="{BB962C8B-B14F-4D97-AF65-F5344CB8AC3E}">
        <p14:creationId xmlns:p14="http://schemas.microsoft.com/office/powerpoint/2010/main" val="330983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655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4FEA2B30-6C36-40CE-BDE9-A6C7FF0C0D43}" type="slidenum">
              <a:rPr lang="es-ES" smtClean="0">
                <a:latin typeface="Calibri" panose="020F0502020204030204" pitchFamily="34" charset="0"/>
              </a:rPr>
              <a:pPr/>
              <a:t>35</a:t>
            </a:fld>
            <a:endParaRPr lang="es-ES" smtClean="0">
              <a:latin typeface="Calibri" panose="020F0502020204030204" pitchFamily="34" charset="0"/>
            </a:endParaRPr>
          </a:p>
        </p:txBody>
      </p:sp>
    </p:spTree>
    <p:extLst>
      <p:ext uri="{BB962C8B-B14F-4D97-AF65-F5344CB8AC3E}">
        <p14:creationId xmlns:p14="http://schemas.microsoft.com/office/powerpoint/2010/main" val="319744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smtClean="0"/>
          </a:p>
        </p:txBody>
      </p:sp>
      <p:sp>
        <p:nvSpPr>
          <p:cNvPr id="532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62382D69-6495-46D6-81AD-ABC8D56338DC}" type="slidenum">
              <a:rPr lang="es-ES" smtClean="0">
                <a:latin typeface="Calibri" panose="020F0502020204030204" pitchFamily="34" charset="0"/>
              </a:rPr>
              <a:pPr/>
              <a:t>45</a:t>
            </a:fld>
            <a:endParaRPr lang="es-ES" smtClean="0">
              <a:latin typeface="Calibri" panose="020F0502020204030204" pitchFamily="34" charset="0"/>
            </a:endParaRPr>
          </a:p>
        </p:txBody>
      </p:sp>
    </p:spTree>
    <p:extLst>
      <p:ext uri="{BB962C8B-B14F-4D97-AF65-F5344CB8AC3E}">
        <p14:creationId xmlns:p14="http://schemas.microsoft.com/office/powerpoint/2010/main" val="4140709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pic>
        <p:nvPicPr>
          <p:cNvPr id="3" name="Imagen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61510" y="1763815"/>
            <a:ext cx="6858000" cy="2387600"/>
          </a:xfrm>
        </p:spPr>
        <p:txBody>
          <a:bodyPr anchor="b"/>
          <a:lstStyle>
            <a:lvl1pPr algn="ctr">
              <a:defRPr sz="6000">
                <a:solidFill>
                  <a:schemeClr val="bg1"/>
                </a:solidFill>
              </a:defRPr>
            </a:lvl1pPr>
          </a:lstStyle>
          <a:p>
            <a:r>
              <a:rPr lang="es-ES" smtClean="0"/>
              <a:t>Haga clic para modificar el estilo de título del patrón</a:t>
            </a:r>
            <a:endParaRPr lang="es-MX" dirty="0"/>
          </a:p>
        </p:txBody>
      </p:sp>
      <p:sp>
        <p:nvSpPr>
          <p:cNvPr id="4" name="Marcador de fecha 3"/>
          <p:cNvSpPr>
            <a:spLocks noGrp="1"/>
          </p:cNvSpPr>
          <p:nvPr>
            <p:ph type="dt" sz="half" idx="10"/>
          </p:nvPr>
        </p:nvSpPr>
        <p:spPr/>
        <p:txBody>
          <a:bodyPr/>
          <a:lstStyle>
            <a:lvl1pPr>
              <a:defRPr/>
            </a:lvl1pPr>
          </a:lstStyle>
          <a:p>
            <a:pPr>
              <a:defRPr/>
            </a:pPr>
            <a:fld id="{D5D15BB8-B4AE-47F8-A117-EF65D89F4FEE}" type="datetime1">
              <a:rPr lang="en-US"/>
              <a:pPr>
                <a:defRPr/>
              </a:pPr>
              <a:t>1/31/2014</a:t>
            </a:fld>
            <a:endParaRPr lang="en-US" dirty="0"/>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smtClean="0">
                <a:solidFill>
                  <a:schemeClr val="bg1"/>
                </a:solidFill>
              </a:defRPr>
            </a:lvl1pPr>
          </a:lstStyle>
          <a:p>
            <a:pPr>
              <a:defRPr/>
            </a:pPr>
            <a:fld id="{97BF69D7-FE4F-41E1-B5B6-1487B231B60C}" type="slidenum">
              <a:rPr lang="en-US"/>
              <a:pPr>
                <a:defRPr/>
              </a:pPr>
              <a:t>‹Nº›</a:t>
            </a:fld>
            <a:endParaRPr lang="en-US" dirty="0"/>
          </a:p>
        </p:txBody>
      </p:sp>
    </p:spTree>
    <p:extLst>
      <p:ext uri="{BB962C8B-B14F-4D97-AF65-F5344CB8AC3E}">
        <p14:creationId xmlns:p14="http://schemas.microsoft.com/office/powerpoint/2010/main" val="281506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791579" y="8621"/>
            <a:ext cx="7335815" cy="900100"/>
          </a:xfr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lvl1pPr>
              <a:defRPr/>
            </a:lvl1pPr>
          </a:lstStyle>
          <a:p>
            <a:pPr>
              <a:defRPr/>
            </a:pPr>
            <a:fld id="{AE7F07A6-7421-4F8A-A09F-6B71979EFFCE}" type="datetime1">
              <a:rPr lang="en-US"/>
              <a:pPr>
                <a:defRPr/>
              </a:pPr>
              <a:t>1/31/2014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3F7349D2-D53A-4B90-8BDB-5CC5BC991C25}" type="slidenum">
              <a:rPr lang="es-ES"/>
              <a:pPr>
                <a:defRPr/>
              </a:pPr>
              <a:t>‹Nº›</a:t>
            </a:fld>
            <a:endParaRPr lang="es-ES"/>
          </a:p>
        </p:txBody>
      </p:sp>
    </p:spTree>
    <p:extLst>
      <p:ext uri="{BB962C8B-B14F-4D97-AF65-F5344CB8AC3E}">
        <p14:creationId xmlns:p14="http://schemas.microsoft.com/office/powerpoint/2010/main" val="372664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lvl1pPr>
              <a:defRPr/>
            </a:lvl1pPr>
          </a:lstStyle>
          <a:p>
            <a:pPr>
              <a:defRPr/>
            </a:pPr>
            <a:fld id="{65875ACC-F190-403B-9F09-94DF167F5604}" type="datetime1">
              <a:rPr lang="en-US"/>
              <a:pPr>
                <a:defRPr/>
              </a:pPr>
              <a:t>1/31/2014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66FE7407-185A-4EBE-8074-3CDE855B5067}" type="slidenum">
              <a:rPr lang="es-ES"/>
              <a:pPr>
                <a:defRPr/>
              </a:pPr>
              <a:t>‹Nº›</a:t>
            </a:fld>
            <a:endParaRPr lang="es-ES"/>
          </a:p>
        </p:txBody>
      </p:sp>
    </p:spTree>
    <p:extLst>
      <p:ext uri="{BB962C8B-B14F-4D97-AF65-F5344CB8AC3E}">
        <p14:creationId xmlns:p14="http://schemas.microsoft.com/office/powerpoint/2010/main" val="1985108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03405"/>
            <a:ext cx="7315200" cy="1825096"/>
          </a:xfrm>
        </p:spPr>
        <p:txBody>
          <a:bodyPr anchor="b"/>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5932488" y="4324350"/>
            <a:ext cx="2297112" cy="365125"/>
          </a:xfrm>
        </p:spPr>
        <p:txBody>
          <a:bodyPr/>
          <a:lstStyle>
            <a:lvl1pPr>
              <a:defRPr/>
            </a:lvl1pPr>
          </a:lstStyle>
          <a:p>
            <a:pPr>
              <a:defRPr/>
            </a:pPr>
            <a:fld id="{2E0283B2-2BE1-4F2A-8296-507FE346BE74}" type="datetime1">
              <a:rPr lang="en-US"/>
              <a:pPr>
                <a:defRPr/>
              </a:pPr>
              <a:t>1/31/2014</a:t>
            </a:fld>
            <a:endParaRPr lang="es-ES"/>
          </a:p>
        </p:txBody>
      </p:sp>
      <p:sp>
        <p:nvSpPr>
          <p:cNvPr id="5" name="Footer Placeholder 4"/>
          <p:cNvSpPr>
            <a:spLocks noGrp="1"/>
          </p:cNvSpPr>
          <p:nvPr>
            <p:ph type="ftr" sz="quarter" idx="11"/>
          </p:nvPr>
        </p:nvSpPr>
        <p:spPr>
          <a:xfrm>
            <a:off x="914400" y="4324350"/>
            <a:ext cx="4879975" cy="365125"/>
          </a:xfrm>
        </p:spPr>
        <p:txBody>
          <a:bodyPr/>
          <a:lstStyle>
            <a:lvl1pPr>
              <a:defRPr/>
            </a:lvl1pPr>
          </a:lstStyle>
          <a:p>
            <a:pPr>
              <a:defRPr/>
            </a:pPr>
            <a:endParaRPr lang="es-ES"/>
          </a:p>
        </p:txBody>
      </p:sp>
      <p:sp>
        <p:nvSpPr>
          <p:cNvPr id="6" name="Slide Number Placeholder 5"/>
          <p:cNvSpPr>
            <a:spLocks noGrp="1"/>
          </p:cNvSpPr>
          <p:nvPr>
            <p:ph type="sldNum" sz="quarter" idx="12"/>
          </p:nvPr>
        </p:nvSpPr>
        <p:spPr>
          <a:xfrm>
            <a:off x="6057900" y="1430338"/>
            <a:ext cx="2171700" cy="365125"/>
          </a:xfrm>
        </p:spPr>
        <p:txBody>
          <a:bodyPr/>
          <a:lstStyle>
            <a:lvl1pPr>
              <a:defRPr/>
            </a:lvl1pPr>
          </a:lstStyle>
          <a:p>
            <a:pPr>
              <a:defRPr/>
            </a:pPr>
            <a:fld id="{9459782E-AA42-4521-BA03-754827A27DC3}" type="slidenum">
              <a:rPr lang="en-US"/>
              <a:pPr>
                <a:defRPr/>
              </a:pPr>
              <a:t>‹Nº›</a:t>
            </a:fld>
            <a:endParaRPr lang="en-US"/>
          </a:p>
        </p:txBody>
      </p:sp>
    </p:spTree>
    <p:extLst>
      <p:ext uri="{BB962C8B-B14F-4D97-AF65-F5344CB8AC3E}">
        <p14:creationId xmlns:p14="http://schemas.microsoft.com/office/powerpoint/2010/main" val="847197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En blanco">
    <p:spTree>
      <p:nvGrpSpPr>
        <p:cNvPr id="1" name=""/>
        <p:cNvGrpSpPr/>
        <p:nvPr/>
      </p:nvGrpSpPr>
      <p:grpSpPr>
        <a:xfrm>
          <a:off x="0" y="0"/>
          <a:ext cx="0" cy="0"/>
          <a:chOff x="0" y="0"/>
          <a:chExt cx="0" cy="0"/>
        </a:xfrm>
      </p:grpSpPr>
      <p:sp>
        <p:nvSpPr>
          <p:cNvPr id="10" name="Title 1"/>
          <p:cNvSpPr>
            <a:spLocks noGrp="1"/>
          </p:cNvSpPr>
          <p:nvPr>
            <p:ph type="title"/>
          </p:nvPr>
        </p:nvSpPr>
        <p:spPr>
          <a:xfrm rot="16200000">
            <a:off x="-2638006" y="2657323"/>
            <a:ext cx="5808277" cy="532266"/>
          </a:xfrm>
          <a:prstGeom prst="rect">
            <a:avLst/>
          </a:prstGeom>
        </p:spPr>
        <p:txBody>
          <a:bodyPr anchor="t"/>
          <a:lstStyle>
            <a:lvl1pPr>
              <a:defRPr sz="18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r>
              <a:rPr lang="es-ES" smtClean="0"/>
              <a:t>Haga clic para modificar el estilo de título del patrón</a:t>
            </a:r>
            <a:endParaRPr lang="es-MX" dirty="0"/>
          </a:p>
        </p:txBody>
      </p:sp>
      <p:sp>
        <p:nvSpPr>
          <p:cNvPr id="3" name="Date Placeholder 2"/>
          <p:cNvSpPr>
            <a:spLocks noGrp="1"/>
          </p:cNvSpPr>
          <p:nvPr>
            <p:ph type="dt" sz="half" idx="10"/>
          </p:nvPr>
        </p:nvSpPr>
        <p:spPr>
          <a:xfrm>
            <a:off x="3886200" y="6356350"/>
            <a:ext cx="914400" cy="365125"/>
          </a:xfrm>
        </p:spPr>
        <p:txBody>
          <a:bodyPr/>
          <a:lstStyle>
            <a:lvl1pPr>
              <a:defRPr smtClean="0"/>
            </a:lvl1pPr>
          </a:lstStyle>
          <a:p>
            <a:pPr>
              <a:defRPr/>
            </a:pPr>
            <a:fld id="{5FBF7306-7AF4-4A5F-AD61-02120C5D7669}" type="datetime1">
              <a:rPr lang="en-US"/>
              <a:pPr>
                <a:defRPr/>
              </a:pPr>
              <a:t>1/31/2014</a:t>
            </a:fld>
            <a:endParaRPr lang="es-ES" dirty="0"/>
          </a:p>
        </p:txBody>
      </p:sp>
      <p:sp>
        <p:nvSpPr>
          <p:cNvPr id="4" name="Footer Placeholder 3"/>
          <p:cNvSpPr>
            <a:spLocks noGrp="1"/>
          </p:cNvSpPr>
          <p:nvPr>
            <p:ph type="ftr" sz="quarter" idx="11"/>
          </p:nvPr>
        </p:nvSpPr>
        <p:spPr>
          <a:xfrm>
            <a:off x="4948238" y="6356350"/>
            <a:ext cx="2981325" cy="365125"/>
          </a:xfrm>
        </p:spPr>
        <p:txBody>
          <a:bodyPr/>
          <a:lstStyle>
            <a:lvl1pPr>
              <a:defRPr/>
            </a:lvl1pPr>
          </a:lstStyle>
          <a:p>
            <a:pPr>
              <a:defRPr/>
            </a:pPr>
            <a:endParaRPr lang="es-ES"/>
          </a:p>
        </p:txBody>
      </p:sp>
      <p:sp>
        <p:nvSpPr>
          <p:cNvPr id="5" name="Slide Number Placeholder 4"/>
          <p:cNvSpPr>
            <a:spLocks noGrp="1"/>
          </p:cNvSpPr>
          <p:nvPr>
            <p:ph type="sldNum" sz="quarter" idx="12"/>
          </p:nvPr>
        </p:nvSpPr>
        <p:spPr>
          <a:xfrm>
            <a:off x="8077200" y="6356350"/>
            <a:ext cx="457200" cy="365125"/>
          </a:xfrm>
        </p:spPr>
        <p:txBody>
          <a:bodyPr wrap="square" numCol="1" anchor="t" anchorCtr="0" compatLnSpc="1">
            <a:prstTxWarp prst="textNoShape">
              <a:avLst/>
            </a:prstTxWarp>
          </a:bodyPr>
          <a:lstStyle>
            <a:lvl1pPr>
              <a:defRPr/>
            </a:lvl1pPr>
          </a:lstStyle>
          <a:p>
            <a:pPr>
              <a:defRPr/>
            </a:pPr>
            <a:fld id="{BA7E9354-A46B-4892-8960-ED7010EEA911}" type="slidenum">
              <a:rPr lang="es-ES"/>
              <a:pPr>
                <a:defRPr/>
              </a:pPr>
              <a:t>‹Nº›</a:t>
            </a:fld>
            <a:endParaRPr lang="es-ES"/>
          </a:p>
        </p:txBody>
      </p:sp>
    </p:spTree>
    <p:extLst>
      <p:ext uri="{BB962C8B-B14F-4D97-AF65-F5344CB8AC3E}">
        <p14:creationId xmlns:p14="http://schemas.microsoft.com/office/powerpoint/2010/main" val="69740869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6_En blanco">
    <p:spTree>
      <p:nvGrpSpPr>
        <p:cNvPr id="1" name=""/>
        <p:cNvGrpSpPr/>
        <p:nvPr/>
      </p:nvGrpSpPr>
      <p:grpSpPr>
        <a:xfrm>
          <a:off x="0" y="0"/>
          <a:ext cx="0" cy="0"/>
          <a:chOff x="0" y="0"/>
          <a:chExt cx="0" cy="0"/>
        </a:xfrm>
      </p:grpSpPr>
      <p:sp>
        <p:nvSpPr>
          <p:cNvPr id="10" name="Title 1"/>
          <p:cNvSpPr>
            <a:spLocks noGrp="1"/>
          </p:cNvSpPr>
          <p:nvPr>
            <p:ph type="title"/>
          </p:nvPr>
        </p:nvSpPr>
        <p:spPr>
          <a:xfrm rot="16200000">
            <a:off x="-2638006" y="2657323"/>
            <a:ext cx="5808277" cy="532266"/>
          </a:xfrm>
          <a:prstGeom prst="rect">
            <a:avLst/>
          </a:prstGeom>
        </p:spPr>
        <p:txBody>
          <a:bodyPr anchor="t"/>
          <a:lstStyle>
            <a:lvl1pPr>
              <a:defRPr sz="18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r>
              <a:rPr lang="es-ES" smtClean="0"/>
              <a:t>Haga clic para modificar el estilo de título del patrón</a:t>
            </a:r>
            <a:endParaRPr lang="es-MX" dirty="0"/>
          </a:p>
        </p:txBody>
      </p:sp>
      <p:sp>
        <p:nvSpPr>
          <p:cNvPr id="3" name="Date Placeholder 2"/>
          <p:cNvSpPr>
            <a:spLocks noGrp="1"/>
          </p:cNvSpPr>
          <p:nvPr>
            <p:ph type="dt" sz="half" idx="10"/>
          </p:nvPr>
        </p:nvSpPr>
        <p:spPr>
          <a:xfrm>
            <a:off x="3886200" y="6356350"/>
            <a:ext cx="914400" cy="365125"/>
          </a:xfrm>
        </p:spPr>
        <p:txBody>
          <a:bodyPr/>
          <a:lstStyle>
            <a:lvl1pPr>
              <a:defRPr smtClean="0"/>
            </a:lvl1pPr>
          </a:lstStyle>
          <a:p>
            <a:pPr>
              <a:defRPr/>
            </a:pPr>
            <a:fld id="{6FC3C33C-1C2E-4457-B3DC-CF070DF9E835}" type="datetime1">
              <a:rPr lang="en-US"/>
              <a:pPr>
                <a:defRPr/>
              </a:pPr>
              <a:t>1/31/2014</a:t>
            </a:fld>
            <a:endParaRPr lang="es-ES" dirty="0"/>
          </a:p>
        </p:txBody>
      </p:sp>
      <p:sp>
        <p:nvSpPr>
          <p:cNvPr id="4" name="Footer Placeholder 3"/>
          <p:cNvSpPr>
            <a:spLocks noGrp="1"/>
          </p:cNvSpPr>
          <p:nvPr>
            <p:ph type="ftr" sz="quarter" idx="11"/>
          </p:nvPr>
        </p:nvSpPr>
        <p:spPr>
          <a:xfrm>
            <a:off x="4948238" y="6356350"/>
            <a:ext cx="2981325" cy="365125"/>
          </a:xfrm>
        </p:spPr>
        <p:txBody>
          <a:bodyPr/>
          <a:lstStyle>
            <a:lvl1pPr>
              <a:defRPr/>
            </a:lvl1pPr>
          </a:lstStyle>
          <a:p>
            <a:pPr>
              <a:defRPr/>
            </a:pPr>
            <a:endParaRPr lang="es-ES"/>
          </a:p>
        </p:txBody>
      </p:sp>
      <p:sp>
        <p:nvSpPr>
          <p:cNvPr id="5" name="Slide Number Placeholder 4"/>
          <p:cNvSpPr>
            <a:spLocks noGrp="1"/>
          </p:cNvSpPr>
          <p:nvPr>
            <p:ph type="sldNum" sz="quarter" idx="12"/>
          </p:nvPr>
        </p:nvSpPr>
        <p:spPr>
          <a:xfrm>
            <a:off x="8077200" y="6356350"/>
            <a:ext cx="457200" cy="365125"/>
          </a:xfrm>
        </p:spPr>
        <p:txBody>
          <a:bodyPr wrap="square" numCol="1" anchor="t" anchorCtr="0" compatLnSpc="1">
            <a:prstTxWarp prst="textNoShape">
              <a:avLst/>
            </a:prstTxWarp>
          </a:bodyPr>
          <a:lstStyle>
            <a:lvl1pPr>
              <a:defRPr/>
            </a:lvl1pPr>
          </a:lstStyle>
          <a:p>
            <a:pPr>
              <a:defRPr/>
            </a:pPr>
            <a:fld id="{54F6F0F9-1764-4386-ADE4-79F963343603}" type="slidenum">
              <a:rPr lang="es-ES"/>
              <a:pPr>
                <a:defRPr/>
              </a:pPr>
              <a:t>‹Nº›</a:t>
            </a:fld>
            <a:endParaRPr lang="es-ES"/>
          </a:p>
        </p:txBody>
      </p:sp>
    </p:spTree>
    <p:extLst>
      <p:ext uri="{BB962C8B-B14F-4D97-AF65-F5344CB8AC3E}">
        <p14:creationId xmlns:p14="http://schemas.microsoft.com/office/powerpoint/2010/main" val="305418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ctrTitle"/>
          </p:nvPr>
        </p:nvSpPr>
        <p:spPr>
          <a:xfrm>
            <a:off x="161510" y="1763815"/>
            <a:ext cx="6858000" cy="2387600"/>
          </a:xfrm>
        </p:spPr>
        <p:txBody>
          <a:bodyPr anchor="b"/>
          <a:lstStyle>
            <a:lvl1pPr algn="ctr">
              <a:defRPr sz="4500">
                <a:solidFill>
                  <a:schemeClr val="bg1"/>
                </a:solidFill>
              </a:defRPr>
            </a:lvl1pPr>
          </a:lstStyle>
          <a:p>
            <a:endParaRPr lang="es-MX" dirty="0"/>
          </a:p>
        </p:txBody>
      </p:sp>
      <p:sp>
        <p:nvSpPr>
          <p:cNvPr id="4" name="Marcador de fecha 3"/>
          <p:cNvSpPr>
            <a:spLocks noGrp="1"/>
          </p:cNvSpPr>
          <p:nvPr>
            <p:ph type="dt" sz="half" idx="10"/>
          </p:nvPr>
        </p:nvSpPr>
        <p:spPr/>
        <p:txBody>
          <a:bodyPr/>
          <a:lstStyle/>
          <a:p>
            <a:fld id="{E2CC5392-E43D-424F-911D-EFB5B904F802}"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dirty="0">
              <a:solidFill>
                <a:prstClr val="black">
                  <a:tint val="75000"/>
                </a:prstClr>
              </a:solidFill>
            </a:endParaRPr>
          </a:p>
        </p:txBody>
      </p:sp>
    </p:spTree>
    <p:extLst>
      <p:ext uri="{BB962C8B-B14F-4D97-AF65-F5344CB8AC3E}">
        <p14:creationId xmlns:p14="http://schemas.microsoft.com/office/powerpoint/2010/main" val="1232406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96303" y="23087"/>
            <a:ext cx="7841582" cy="885634"/>
          </a:xfrm>
        </p:spPr>
        <p:txBody>
          <a:bodyPr>
            <a:no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228837" y="1133747"/>
            <a:ext cx="8618639" cy="46805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9C1E1BC-977F-4FE4-A859-B16E0F95C155}"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22450" y="6264317"/>
            <a:ext cx="521550"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4151823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Marcador de fecha 3"/>
          <p:cNvSpPr>
            <a:spLocks noGrp="1"/>
          </p:cNvSpPr>
          <p:nvPr>
            <p:ph type="dt" sz="half" idx="10"/>
          </p:nvPr>
        </p:nvSpPr>
        <p:spPr/>
        <p:txBody>
          <a:bodyPr/>
          <a:lstStyle/>
          <a:p>
            <a:fld id="{E07D6BF7-42D6-41AD-BAED-363175B13B9D}"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16462" y="6264317"/>
            <a:ext cx="516432" cy="365125"/>
          </a:xfrm>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907496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41582" cy="863715"/>
          </a:xfrm>
        </p:spPr>
        <p:txBody>
          <a:bodyPr>
            <a:norm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206516" y="1090765"/>
            <a:ext cx="4365485" cy="540211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3067" y="1104575"/>
            <a:ext cx="4362205" cy="46805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3C97EB53-E280-44B1-A5F4-164092F7B374}"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67455" y="6259232"/>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3035839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68653" cy="863715"/>
          </a:xfrm>
        </p:spPr>
        <p:txBody>
          <a:bodyPr>
            <a:noAutofit/>
          </a:bodyPr>
          <a:lstStyle>
            <a:lvl1pPr>
              <a:defRPr sz="1800"/>
            </a:lvl1pPr>
          </a:lstStyle>
          <a:p>
            <a:r>
              <a:rPr lang="es-ES" dirty="0" smtClean="0"/>
              <a:t>Haga clic para modificar el estilo de título del patrón</a:t>
            </a:r>
            <a:endParaRPr lang="es-MX" dirty="0"/>
          </a:p>
        </p:txBody>
      </p:sp>
      <p:sp>
        <p:nvSpPr>
          <p:cNvPr id="3" name="Marcador de texto 2"/>
          <p:cNvSpPr>
            <a:spLocks noGrp="1"/>
          </p:cNvSpPr>
          <p:nvPr>
            <p:ph type="body" idx="1"/>
          </p:nvPr>
        </p:nvSpPr>
        <p:spPr>
          <a:xfrm>
            <a:off x="251520" y="1075408"/>
            <a:ext cx="436548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251520" y="1954086"/>
            <a:ext cx="4365485"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89340" y="1079375"/>
            <a:ext cx="424782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89341" y="1934304"/>
            <a:ext cx="4265503"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480992E-9D09-421B-A8EC-315A1051AC61}" type="datetime1">
              <a:rPr lang="es-MX" smtClean="0">
                <a:solidFill>
                  <a:prstClr val="black">
                    <a:tint val="75000"/>
                  </a:prstClr>
                </a:solidFill>
              </a:rPr>
              <a:pPr/>
              <a:t>31/01/2014</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a:xfrm>
            <a:off x="8622450" y="6264317"/>
            <a:ext cx="50289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25318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8836" y="1133745"/>
            <a:ext cx="8618639" cy="46805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lvl1pPr>
              <a:defRPr/>
            </a:lvl1pPr>
          </a:lstStyle>
          <a:p>
            <a:pPr>
              <a:defRPr/>
            </a:pPr>
            <a:fld id="{02EC7325-8E47-44FC-B050-E2550DC2B535}" type="datetime1">
              <a:rPr lang="en-US"/>
              <a:pPr>
                <a:defRPr/>
              </a:pPr>
              <a:t>1/31/2014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a:xfrm>
            <a:off x="8621713" y="6264275"/>
            <a:ext cx="522287" cy="365125"/>
          </a:xfrm>
        </p:spPr>
        <p:txBody>
          <a:bodyPr/>
          <a:lstStyle>
            <a:lvl1pPr algn="ctr">
              <a:defRPr b="1" smtClean="0">
                <a:solidFill>
                  <a:schemeClr val="bg1"/>
                </a:solidFill>
              </a:defRPr>
            </a:lvl1pPr>
          </a:lstStyle>
          <a:p>
            <a:pPr>
              <a:defRPr/>
            </a:pPr>
            <a:fld id="{8F4C5851-397D-40E2-B0EA-B2FB8B3F6E36}" type="slidenum">
              <a:rPr lang="es-ES"/>
              <a:pPr>
                <a:defRPr/>
              </a:pPr>
              <a:t>‹Nº›</a:t>
            </a:fld>
            <a:endParaRPr lang="es-ES"/>
          </a:p>
        </p:txBody>
      </p:sp>
    </p:spTree>
    <p:extLst>
      <p:ext uri="{BB962C8B-B14F-4D97-AF65-F5344CB8AC3E}">
        <p14:creationId xmlns:p14="http://schemas.microsoft.com/office/powerpoint/2010/main" val="406052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859630" cy="908720"/>
          </a:xfrm>
        </p:spPr>
        <p:txBody>
          <a:bodyPr>
            <a:normAutofit/>
          </a:bodyPr>
          <a:lstStyle>
            <a:lvl1pPr>
              <a:defRPr sz="1800" b="1"/>
            </a:lvl1p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72CE7AB-8A83-4745-864C-D1D8F3D83818}"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667456" y="6264317"/>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3152263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A8B3673-D249-439D-970A-E7C7878DEDC8}" type="datetime1">
              <a:rPr lang="es-MX" smtClean="0">
                <a:solidFill>
                  <a:prstClr val="black">
                    <a:tint val="75000"/>
                  </a:prstClr>
                </a:solidFill>
              </a:rPr>
              <a:pPr/>
              <a:t>31/01/2014</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a:xfrm>
            <a:off x="8622451" y="6264317"/>
            <a:ext cx="518792" cy="365125"/>
          </a:xfrm>
        </p:spPr>
        <p:txBody>
          <a:bodyPr/>
          <a:lstStyle>
            <a:lvl1pPr algn="ctr">
              <a:defRPr sz="900"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1914086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640117" cy="909298"/>
          </a:xfrm>
        </p:spPr>
        <p:txBody>
          <a:bodyPr anchor="b">
            <a:normAutofit/>
          </a:bodyPr>
          <a:lstStyle>
            <a:lvl1pPr>
              <a:defRPr sz="21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76363" y="1218516"/>
            <a:ext cx="4881102"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251521" y="1218514"/>
            <a:ext cx="3557573" cy="526959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43E81E2-274A-41A0-8A90-8EB2501B0C32}"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22450" y="6264317"/>
            <a:ext cx="520969"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1025901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8256" y="98631"/>
            <a:ext cx="7877675" cy="810090"/>
          </a:xfrm>
        </p:spPr>
        <p:txBody>
          <a:bodyPr anchor="b">
            <a:noAutofit/>
          </a:bodyPr>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06935" y="1138865"/>
            <a:ext cx="4995536"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296525" y="1129660"/>
            <a:ext cx="3465385" cy="535968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3494F41-F089-4C77-BCC8-113F1C59B6DD}"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0199668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78256" y="8621"/>
            <a:ext cx="7859628" cy="900100"/>
          </a:xfr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61E4E35-E597-4BC0-A1BC-F8989E67AF7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7147188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1"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7877026-54CB-487C-A0B6-7F0B5709E629}"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30573579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614D91FB-74F1-464F-83E6-6FBF7826CF3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9EAD226-265C-44C6-9A99-C8441DA4025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13170761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60208" y="0"/>
            <a:ext cx="8193505" cy="685800"/>
          </a:xfrm>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3C9BA098-6AF6-4BC7-9F99-0450D8F6CC84}"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721714" y="6528972"/>
            <a:ext cx="510444" cy="365125"/>
          </a:xfrm>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23114437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7BA00DBF-DBD7-458B-B3B0-E1B5459F7943}"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28273737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ctrTitle"/>
          </p:nvPr>
        </p:nvSpPr>
        <p:spPr>
          <a:xfrm>
            <a:off x="161510" y="1763815"/>
            <a:ext cx="6858000" cy="2387600"/>
          </a:xfrm>
        </p:spPr>
        <p:txBody>
          <a:bodyPr anchor="b"/>
          <a:lstStyle>
            <a:lvl1pPr algn="ctr">
              <a:defRPr sz="4500">
                <a:solidFill>
                  <a:schemeClr val="bg1"/>
                </a:solidFill>
              </a:defRPr>
            </a:lvl1pPr>
          </a:lstStyle>
          <a:p>
            <a:endParaRPr lang="es-MX" dirty="0"/>
          </a:p>
        </p:txBody>
      </p:sp>
      <p:sp>
        <p:nvSpPr>
          <p:cNvPr id="4" name="Marcador de fecha 3"/>
          <p:cNvSpPr>
            <a:spLocks noGrp="1"/>
          </p:cNvSpPr>
          <p:nvPr>
            <p:ph type="dt" sz="half" idx="10"/>
          </p:nvPr>
        </p:nvSpPr>
        <p:spPr/>
        <p:txBody>
          <a:bodyPr/>
          <a:lstStyle/>
          <a:p>
            <a:fld id="{E2CC5392-E43D-424F-911D-EFB5B904F802}"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dirty="0">
              <a:solidFill>
                <a:prstClr val="black">
                  <a:tint val="75000"/>
                </a:prstClr>
              </a:solidFill>
            </a:endParaRPr>
          </a:p>
        </p:txBody>
      </p:sp>
    </p:spTree>
    <p:extLst>
      <p:ext uri="{BB962C8B-B14F-4D97-AF65-F5344CB8AC3E}">
        <p14:creationId xmlns:p14="http://schemas.microsoft.com/office/powerpoint/2010/main" val="939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4" name="Imagen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A60C7CFF-BDCB-4C4E-BA65-9E8FBB737CA7}" type="datetime1">
              <a:rPr lang="en-US"/>
              <a:pPr>
                <a:defRPr/>
              </a:pPr>
              <a:t>1/31/2014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a:xfrm>
            <a:off x="8616950" y="6264275"/>
            <a:ext cx="515938" cy="365125"/>
          </a:xfrm>
        </p:spPr>
        <p:txBody>
          <a:bodyPr/>
          <a:lstStyle>
            <a:lvl1pPr>
              <a:defRPr/>
            </a:lvl1pPr>
          </a:lstStyle>
          <a:p>
            <a:pPr>
              <a:defRPr/>
            </a:pPr>
            <a:fld id="{7F68312B-A14D-468E-BDD0-5A64514F4C0C}" type="slidenum">
              <a:rPr lang="es-ES"/>
              <a:pPr>
                <a:defRPr/>
              </a:pPr>
              <a:t>‹Nº›</a:t>
            </a:fld>
            <a:endParaRPr lang="es-ES"/>
          </a:p>
        </p:txBody>
      </p:sp>
    </p:spTree>
    <p:extLst>
      <p:ext uri="{BB962C8B-B14F-4D97-AF65-F5344CB8AC3E}">
        <p14:creationId xmlns:p14="http://schemas.microsoft.com/office/powerpoint/2010/main" val="3803815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96303" y="23087"/>
            <a:ext cx="7841582" cy="885634"/>
          </a:xfrm>
        </p:spPr>
        <p:txBody>
          <a:bodyPr>
            <a:no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228837" y="1133747"/>
            <a:ext cx="8618639" cy="46805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9C1E1BC-977F-4FE4-A859-B16E0F95C155}"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22450" y="6264317"/>
            <a:ext cx="521550"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05442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Marcador de fecha 3"/>
          <p:cNvSpPr>
            <a:spLocks noGrp="1"/>
          </p:cNvSpPr>
          <p:nvPr>
            <p:ph type="dt" sz="half" idx="10"/>
          </p:nvPr>
        </p:nvSpPr>
        <p:spPr/>
        <p:txBody>
          <a:bodyPr/>
          <a:lstStyle/>
          <a:p>
            <a:fld id="{E07D6BF7-42D6-41AD-BAED-363175B13B9D}"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16462" y="6264317"/>
            <a:ext cx="516432" cy="365125"/>
          </a:xfrm>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52744027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41582" cy="863715"/>
          </a:xfrm>
        </p:spPr>
        <p:txBody>
          <a:bodyPr>
            <a:norm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206516" y="1090765"/>
            <a:ext cx="4365485" cy="540211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3067" y="1104575"/>
            <a:ext cx="4362205" cy="46805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3C97EB53-E280-44B1-A5F4-164092F7B374}"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67455" y="6259232"/>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870306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68653" cy="863715"/>
          </a:xfrm>
        </p:spPr>
        <p:txBody>
          <a:bodyPr>
            <a:noAutofit/>
          </a:bodyPr>
          <a:lstStyle>
            <a:lvl1pPr>
              <a:defRPr sz="1800"/>
            </a:lvl1pPr>
          </a:lstStyle>
          <a:p>
            <a:r>
              <a:rPr lang="es-ES" dirty="0" smtClean="0"/>
              <a:t>Haga clic para modificar el estilo de título del patrón</a:t>
            </a:r>
            <a:endParaRPr lang="es-MX" dirty="0"/>
          </a:p>
        </p:txBody>
      </p:sp>
      <p:sp>
        <p:nvSpPr>
          <p:cNvPr id="3" name="Marcador de texto 2"/>
          <p:cNvSpPr>
            <a:spLocks noGrp="1"/>
          </p:cNvSpPr>
          <p:nvPr>
            <p:ph type="body" idx="1"/>
          </p:nvPr>
        </p:nvSpPr>
        <p:spPr>
          <a:xfrm>
            <a:off x="251520" y="1075408"/>
            <a:ext cx="436548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251520" y="1954086"/>
            <a:ext cx="4365485"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89340" y="1079375"/>
            <a:ext cx="424782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89341" y="1934304"/>
            <a:ext cx="4265503"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480992E-9D09-421B-A8EC-315A1051AC61}" type="datetime1">
              <a:rPr lang="es-MX" smtClean="0">
                <a:solidFill>
                  <a:prstClr val="black">
                    <a:tint val="75000"/>
                  </a:prstClr>
                </a:solidFill>
              </a:rPr>
              <a:pPr/>
              <a:t>31/01/2014</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a:xfrm>
            <a:off x="8622450" y="6264317"/>
            <a:ext cx="50289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654403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859630" cy="908720"/>
          </a:xfrm>
        </p:spPr>
        <p:txBody>
          <a:bodyPr>
            <a:normAutofit/>
          </a:bodyPr>
          <a:lstStyle>
            <a:lvl1pPr>
              <a:defRPr sz="1800" b="1"/>
            </a:lvl1p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72CE7AB-8A83-4745-864C-D1D8F3D83818}"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667456" y="6264317"/>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199289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A8B3673-D249-439D-970A-E7C7878DEDC8}" type="datetime1">
              <a:rPr lang="es-MX" smtClean="0">
                <a:solidFill>
                  <a:prstClr val="black">
                    <a:tint val="75000"/>
                  </a:prstClr>
                </a:solidFill>
              </a:rPr>
              <a:pPr/>
              <a:t>31/01/2014</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a:xfrm>
            <a:off x="8622451" y="6264317"/>
            <a:ext cx="518792" cy="365125"/>
          </a:xfrm>
        </p:spPr>
        <p:txBody>
          <a:bodyPr/>
          <a:lstStyle>
            <a:lvl1pPr algn="ctr">
              <a:defRPr sz="900"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1611017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640117" cy="909298"/>
          </a:xfrm>
        </p:spPr>
        <p:txBody>
          <a:bodyPr anchor="b">
            <a:normAutofit/>
          </a:bodyPr>
          <a:lstStyle>
            <a:lvl1pPr>
              <a:defRPr sz="21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76363" y="1218516"/>
            <a:ext cx="4881102"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251521" y="1218514"/>
            <a:ext cx="3557573" cy="526959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43E81E2-274A-41A0-8A90-8EB2501B0C32}"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22450" y="6264317"/>
            <a:ext cx="520969"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45310276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8256" y="98631"/>
            <a:ext cx="7877675" cy="810090"/>
          </a:xfrm>
        </p:spPr>
        <p:txBody>
          <a:bodyPr anchor="b">
            <a:noAutofit/>
          </a:bodyPr>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06935" y="1138865"/>
            <a:ext cx="4995536"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296525" y="1129660"/>
            <a:ext cx="3465385" cy="535968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3494F41-F089-4C77-BCC8-113F1C59B6DD}"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05004904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78256" y="8621"/>
            <a:ext cx="7859628" cy="900100"/>
          </a:xfr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61E4E35-E597-4BC0-A1BC-F8989E67AF7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41247917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1"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7877026-54CB-487C-A0B6-7F0B5709E629}"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37284658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49" y="45005"/>
            <a:ext cx="7498745" cy="863715"/>
          </a:xfrm>
        </p:spPr>
        <p:txBody>
          <a:bodyPr/>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206515" y="1090765"/>
            <a:ext cx="4365485" cy="540211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3066" y="1104575"/>
            <a:ext cx="4362205" cy="46805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lvl1pPr>
              <a:defRPr/>
            </a:lvl1pPr>
          </a:lstStyle>
          <a:p>
            <a:pPr>
              <a:defRPr/>
            </a:pPr>
            <a:fld id="{C7E01282-E978-40B2-BC19-5547C024F0AE}" type="datetime1">
              <a:rPr lang="en-US"/>
              <a:pPr>
                <a:defRPr/>
              </a:pPr>
              <a:t>1/31/2014</a:t>
            </a:fld>
            <a:endParaRPr lang="es-ES"/>
          </a:p>
        </p:txBody>
      </p:sp>
      <p:sp>
        <p:nvSpPr>
          <p:cNvPr id="6" name="Marcador de pie de página 5"/>
          <p:cNvSpPr>
            <a:spLocks noGrp="1"/>
          </p:cNvSpPr>
          <p:nvPr>
            <p:ph type="ftr" sz="quarter" idx="11"/>
          </p:nvPr>
        </p:nvSpPr>
        <p:spPr/>
        <p:txBody>
          <a:bodyPr/>
          <a:lstStyle>
            <a:lvl1pPr>
              <a:defRPr/>
            </a:lvl1pPr>
          </a:lstStyle>
          <a:p>
            <a:pPr>
              <a:defRPr/>
            </a:pPr>
            <a:endParaRPr lang="es-ES"/>
          </a:p>
        </p:txBody>
      </p:sp>
      <p:sp>
        <p:nvSpPr>
          <p:cNvPr id="7" name="Marcador de número de diapositiva 6"/>
          <p:cNvSpPr>
            <a:spLocks noGrp="1"/>
          </p:cNvSpPr>
          <p:nvPr>
            <p:ph type="sldNum" sz="quarter" idx="12"/>
          </p:nvPr>
        </p:nvSpPr>
        <p:spPr>
          <a:xfrm>
            <a:off x="8667750" y="6259513"/>
            <a:ext cx="476250" cy="365125"/>
          </a:xfrm>
        </p:spPr>
        <p:txBody>
          <a:bodyPr/>
          <a:lstStyle>
            <a:lvl1pPr algn="ctr">
              <a:defRPr b="1" smtClean="0">
                <a:solidFill>
                  <a:schemeClr val="bg1"/>
                </a:solidFill>
              </a:defRPr>
            </a:lvl1pPr>
          </a:lstStyle>
          <a:p>
            <a:pPr>
              <a:defRPr/>
            </a:pPr>
            <a:fld id="{2C852DF5-7AD4-4854-BA0F-C7601AC65315}" type="slidenum">
              <a:rPr lang="es-ES"/>
              <a:pPr>
                <a:defRPr/>
              </a:pPr>
              <a:t>‹Nº›</a:t>
            </a:fld>
            <a:endParaRPr lang="es-ES"/>
          </a:p>
        </p:txBody>
      </p:sp>
    </p:spTree>
    <p:extLst>
      <p:ext uri="{BB962C8B-B14F-4D97-AF65-F5344CB8AC3E}">
        <p14:creationId xmlns:p14="http://schemas.microsoft.com/office/powerpoint/2010/main" val="2434941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614D91FB-74F1-464F-83E6-6FBF7826CF3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9EAD226-265C-44C6-9A99-C8441DA4025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6468272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60208" y="0"/>
            <a:ext cx="8193505" cy="685800"/>
          </a:xfrm>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3C9BA098-6AF6-4BC7-9F99-0450D8F6CC84}"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721714" y="6528972"/>
            <a:ext cx="510444" cy="365125"/>
          </a:xfrm>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325678593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7BA00DBF-DBD7-458B-B3B0-E1B5459F7943}"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392912764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ctrTitle"/>
          </p:nvPr>
        </p:nvSpPr>
        <p:spPr>
          <a:xfrm>
            <a:off x="161510" y="1763815"/>
            <a:ext cx="6858000" cy="2387600"/>
          </a:xfrm>
        </p:spPr>
        <p:txBody>
          <a:bodyPr anchor="b"/>
          <a:lstStyle>
            <a:lvl1pPr algn="ctr">
              <a:defRPr sz="4500">
                <a:solidFill>
                  <a:schemeClr val="bg1"/>
                </a:solidFill>
              </a:defRPr>
            </a:lvl1pPr>
          </a:lstStyle>
          <a:p>
            <a:endParaRPr lang="es-MX" dirty="0"/>
          </a:p>
        </p:txBody>
      </p:sp>
      <p:sp>
        <p:nvSpPr>
          <p:cNvPr id="4" name="Marcador de fecha 3"/>
          <p:cNvSpPr>
            <a:spLocks noGrp="1"/>
          </p:cNvSpPr>
          <p:nvPr>
            <p:ph type="dt" sz="half" idx="10"/>
          </p:nvPr>
        </p:nvSpPr>
        <p:spPr/>
        <p:txBody>
          <a:bodyPr/>
          <a:lstStyle/>
          <a:p>
            <a:fld id="{E2CC5392-E43D-424F-911D-EFB5B904F802}"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dirty="0">
              <a:solidFill>
                <a:prstClr val="black">
                  <a:tint val="75000"/>
                </a:prstClr>
              </a:solidFill>
            </a:endParaRPr>
          </a:p>
        </p:txBody>
      </p:sp>
    </p:spTree>
    <p:extLst>
      <p:ext uri="{BB962C8B-B14F-4D97-AF65-F5344CB8AC3E}">
        <p14:creationId xmlns:p14="http://schemas.microsoft.com/office/powerpoint/2010/main" val="3944344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96303" y="23087"/>
            <a:ext cx="7841582" cy="885634"/>
          </a:xfrm>
        </p:spPr>
        <p:txBody>
          <a:bodyPr>
            <a:no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228837" y="1133747"/>
            <a:ext cx="8618639" cy="46805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9C1E1BC-977F-4FE4-A859-B16E0F95C155}"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22450" y="6264317"/>
            <a:ext cx="521550"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172768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Marcador de fecha 3"/>
          <p:cNvSpPr>
            <a:spLocks noGrp="1"/>
          </p:cNvSpPr>
          <p:nvPr>
            <p:ph type="dt" sz="half" idx="10"/>
          </p:nvPr>
        </p:nvSpPr>
        <p:spPr/>
        <p:txBody>
          <a:bodyPr/>
          <a:lstStyle/>
          <a:p>
            <a:fld id="{E07D6BF7-42D6-41AD-BAED-363175B13B9D}"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a:xfrm>
            <a:off x="8616462" y="6264317"/>
            <a:ext cx="516432" cy="365125"/>
          </a:xfrm>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390807752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41582" cy="863715"/>
          </a:xfrm>
        </p:spPr>
        <p:txBody>
          <a:bodyPr>
            <a:normAutofit/>
          </a:bodyPr>
          <a:lstStyle>
            <a:lvl1pPr>
              <a:defRPr sz="1800"/>
            </a:lvl1p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206516" y="1090765"/>
            <a:ext cx="4365485" cy="540211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3067" y="1104575"/>
            <a:ext cx="4362205" cy="46805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3C97EB53-E280-44B1-A5F4-164092F7B374}"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67455" y="6259232"/>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719605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7"/>
            <a:ext cx="7868653" cy="863715"/>
          </a:xfrm>
        </p:spPr>
        <p:txBody>
          <a:bodyPr>
            <a:noAutofit/>
          </a:bodyPr>
          <a:lstStyle>
            <a:lvl1pPr>
              <a:defRPr sz="1800"/>
            </a:lvl1pPr>
          </a:lstStyle>
          <a:p>
            <a:r>
              <a:rPr lang="es-ES" dirty="0" smtClean="0"/>
              <a:t>Haga clic para modificar el estilo de título del patrón</a:t>
            </a:r>
            <a:endParaRPr lang="es-MX" dirty="0"/>
          </a:p>
        </p:txBody>
      </p:sp>
      <p:sp>
        <p:nvSpPr>
          <p:cNvPr id="3" name="Marcador de texto 2"/>
          <p:cNvSpPr>
            <a:spLocks noGrp="1"/>
          </p:cNvSpPr>
          <p:nvPr>
            <p:ph type="body" idx="1"/>
          </p:nvPr>
        </p:nvSpPr>
        <p:spPr>
          <a:xfrm>
            <a:off x="251520" y="1075408"/>
            <a:ext cx="436548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251520" y="1954086"/>
            <a:ext cx="4365485"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89340" y="1079375"/>
            <a:ext cx="424782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89341" y="1934304"/>
            <a:ext cx="4265503"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480992E-9D09-421B-A8EC-315A1051AC61}" type="datetime1">
              <a:rPr lang="es-MX" smtClean="0">
                <a:solidFill>
                  <a:prstClr val="black">
                    <a:tint val="75000"/>
                  </a:prstClr>
                </a:solidFill>
              </a:rPr>
              <a:pPr/>
              <a:t>31/01/2014</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a:xfrm>
            <a:off x="8622450" y="6264317"/>
            <a:ext cx="50289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3739678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859630" cy="908720"/>
          </a:xfrm>
        </p:spPr>
        <p:txBody>
          <a:bodyPr>
            <a:normAutofit/>
          </a:bodyPr>
          <a:lstStyle>
            <a:lvl1pPr>
              <a:defRPr sz="1800" b="1"/>
            </a:lvl1p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72CE7AB-8A83-4745-864C-D1D8F3D83818}"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667456" y="6264317"/>
            <a:ext cx="476545"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208622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A8B3673-D249-439D-970A-E7C7878DEDC8}" type="datetime1">
              <a:rPr lang="es-MX" smtClean="0">
                <a:solidFill>
                  <a:prstClr val="black">
                    <a:tint val="75000"/>
                  </a:prstClr>
                </a:solidFill>
              </a:rPr>
              <a:pPr/>
              <a:t>31/01/2014</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a:xfrm>
            <a:off x="8622451" y="6264317"/>
            <a:ext cx="518792" cy="365125"/>
          </a:xfrm>
        </p:spPr>
        <p:txBody>
          <a:bodyPr/>
          <a:lstStyle>
            <a:lvl1pPr algn="ctr">
              <a:defRPr sz="900" b="1">
                <a:solidFill>
                  <a:schemeClr val="bg1"/>
                </a:solidFill>
              </a:defRPr>
            </a:lvl1p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40267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746576" y="45005"/>
            <a:ext cx="7380820" cy="863715"/>
          </a:xfrm>
        </p:spPr>
        <p:txBody>
          <a:bodyPr>
            <a:noAutofit/>
          </a:bodyPr>
          <a:lstStyle>
            <a:lvl1pPr>
              <a:defRPr sz="3200"/>
            </a:lvl1pPr>
          </a:lstStyle>
          <a:p>
            <a:r>
              <a:rPr lang="es-ES" smtClean="0"/>
              <a:t>Haga clic para modificar el estilo de título del patrón</a:t>
            </a:r>
            <a:endParaRPr lang="es-MX" dirty="0"/>
          </a:p>
        </p:txBody>
      </p:sp>
      <p:sp>
        <p:nvSpPr>
          <p:cNvPr id="3" name="Marcador de texto 2"/>
          <p:cNvSpPr>
            <a:spLocks noGrp="1"/>
          </p:cNvSpPr>
          <p:nvPr>
            <p:ph type="body" idx="1"/>
          </p:nvPr>
        </p:nvSpPr>
        <p:spPr>
          <a:xfrm>
            <a:off x="251519" y="1075408"/>
            <a:ext cx="43654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251519" y="1954086"/>
            <a:ext cx="4365485"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89340" y="1079375"/>
            <a:ext cx="424782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89340" y="1934304"/>
            <a:ext cx="4265503"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lvl1pPr>
              <a:defRPr/>
            </a:lvl1pPr>
          </a:lstStyle>
          <a:p>
            <a:pPr>
              <a:defRPr/>
            </a:pPr>
            <a:fld id="{34518198-50EA-4207-9606-09D30917A0FB}" type="datetime1">
              <a:rPr lang="en-US"/>
              <a:pPr>
                <a:defRPr/>
              </a:pPr>
              <a:t>1/31/2014</a:t>
            </a:fld>
            <a:endParaRPr lang="es-ES"/>
          </a:p>
        </p:txBody>
      </p:sp>
      <p:sp>
        <p:nvSpPr>
          <p:cNvPr id="8" name="Marcador de pie de página 7"/>
          <p:cNvSpPr>
            <a:spLocks noGrp="1"/>
          </p:cNvSpPr>
          <p:nvPr>
            <p:ph type="ftr" sz="quarter" idx="11"/>
          </p:nvPr>
        </p:nvSpPr>
        <p:spPr/>
        <p:txBody>
          <a:bodyPr/>
          <a:lstStyle>
            <a:lvl1pPr>
              <a:defRPr/>
            </a:lvl1pPr>
          </a:lstStyle>
          <a:p>
            <a:pPr>
              <a:defRPr/>
            </a:pPr>
            <a:endParaRPr lang="es-ES"/>
          </a:p>
        </p:txBody>
      </p:sp>
      <p:sp>
        <p:nvSpPr>
          <p:cNvPr id="9" name="Marcador de número de diapositiva 8"/>
          <p:cNvSpPr>
            <a:spLocks noGrp="1"/>
          </p:cNvSpPr>
          <p:nvPr>
            <p:ph type="sldNum" sz="quarter" idx="12"/>
          </p:nvPr>
        </p:nvSpPr>
        <p:spPr>
          <a:xfrm>
            <a:off x="8621713" y="6264275"/>
            <a:ext cx="503237" cy="365125"/>
          </a:xfrm>
        </p:spPr>
        <p:txBody>
          <a:bodyPr/>
          <a:lstStyle>
            <a:lvl1pPr algn="ctr">
              <a:defRPr b="1" smtClean="0">
                <a:solidFill>
                  <a:schemeClr val="bg1"/>
                </a:solidFill>
              </a:defRPr>
            </a:lvl1pPr>
          </a:lstStyle>
          <a:p>
            <a:pPr>
              <a:defRPr/>
            </a:pPr>
            <a:fld id="{004DC86A-48DC-4EE5-8E60-4F5A15A9D772}" type="slidenum">
              <a:rPr lang="es-ES"/>
              <a:pPr>
                <a:defRPr/>
              </a:pPr>
              <a:t>‹Nº›</a:t>
            </a:fld>
            <a:endParaRPr lang="es-ES"/>
          </a:p>
        </p:txBody>
      </p:sp>
    </p:spTree>
    <p:extLst>
      <p:ext uri="{BB962C8B-B14F-4D97-AF65-F5344CB8AC3E}">
        <p14:creationId xmlns:p14="http://schemas.microsoft.com/office/powerpoint/2010/main" val="2067596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87279" y="45005"/>
            <a:ext cx="7640117" cy="909298"/>
          </a:xfrm>
        </p:spPr>
        <p:txBody>
          <a:bodyPr anchor="b">
            <a:normAutofit/>
          </a:bodyPr>
          <a:lstStyle>
            <a:lvl1pPr>
              <a:defRPr sz="21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76363" y="1218516"/>
            <a:ext cx="4881102"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251521" y="1218514"/>
            <a:ext cx="3557573" cy="526959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43E81E2-274A-41A0-8A90-8EB2501B0C32}"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a:xfrm>
            <a:off x="8622450" y="6264317"/>
            <a:ext cx="520969" cy="365125"/>
          </a:xfrm>
        </p:spPr>
        <p:txBody>
          <a:bodyPr/>
          <a:lstStyle>
            <a:lvl1pPr algn="ctr">
              <a:defRPr b="1">
                <a:solidFill>
                  <a:schemeClr val="bg1"/>
                </a:solidFill>
              </a:defRPr>
            </a:lvl1p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12017191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8256" y="98631"/>
            <a:ext cx="7877675" cy="810090"/>
          </a:xfrm>
        </p:spPr>
        <p:txBody>
          <a:bodyPr anchor="b">
            <a:noAutofit/>
          </a:bodyPr>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06935" y="1138865"/>
            <a:ext cx="4995536"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296525" y="1129660"/>
            <a:ext cx="3465385" cy="535968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3494F41-F089-4C77-BCC8-113F1C59B6DD}" type="datetime1">
              <a:rPr lang="es-MX" smtClean="0">
                <a:solidFill>
                  <a:prstClr val="black">
                    <a:tint val="75000"/>
                  </a:prstClr>
                </a:solidFill>
              </a:rPr>
              <a:pPr/>
              <a:t>31/01/2014</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08501924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78256" y="8621"/>
            <a:ext cx="7859628" cy="900100"/>
          </a:xfr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61E4E35-E597-4BC0-A1BC-F8989E67AF7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99764983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1"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7877026-54CB-487C-A0B6-7F0B5709E629}"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417793412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614D91FB-74F1-464F-83E6-6FBF7826CF37}" type="datetime1">
              <a:rPr lang="es-MX" smtClean="0">
                <a:solidFill>
                  <a:prstClr val="black">
                    <a:tint val="75000"/>
                  </a:prstClr>
                </a:solidFill>
              </a:rPr>
              <a:pPr/>
              <a:t>31/01/2014</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9EAD226-265C-44C6-9A99-C8441DA4025B}"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72730117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60208" y="0"/>
            <a:ext cx="8193505" cy="685800"/>
          </a:xfrm>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3C9BA098-6AF6-4BC7-9F99-0450D8F6CC84}"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a:xfrm>
            <a:off x="8721714" y="6528972"/>
            <a:ext cx="510444" cy="365125"/>
          </a:xfrm>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297536287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7BA00DBF-DBD7-458B-B3B0-E1B5459F7943}" type="datetime1">
              <a:rPr lang="es-MX" smtClean="0">
                <a:solidFill>
                  <a:prstClr val="black">
                    <a:tint val="75000"/>
                  </a:prstClr>
                </a:solidFill>
              </a:rPr>
              <a:pPr/>
              <a:t>31/01/2014</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6A273A-3826-4DCF-B167-C3B2DFE069AB}" type="slidenum">
              <a:rPr lang="es-MX" smtClean="0">
                <a:solidFill>
                  <a:prstClr val="white"/>
                </a:solidFill>
              </a:rPr>
              <a:pPr/>
              <a:t>‹Nº›</a:t>
            </a:fld>
            <a:endParaRPr lang="es-MX" dirty="0">
              <a:solidFill>
                <a:prstClr val="white"/>
              </a:solidFill>
            </a:endParaRPr>
          </a:p>
        </p:txBody>
      </p:sp>
    </p:spTree>
    <p:extLst>
      <p:ext uri="{BB962C8B-B14F-4D97-AF65-F5344CB8AC3E}">
        <p14:creationId xmlns:p14="http://schemas.microsoft.com/office/powerpoint/2010/main" val="5125644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746575" y="45005"/>
            <a:ext cx="7425825" cy="908720"/>
          </a:xfrm>
        </p:spPr>
        <p:txBody>
          <a:bodyPr/>
          <a:lstStyle>
            <a:lvl1pPr>
              <a:defRPr sz="3200" b="1"/>
            </a:lvl1p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lvl1pPr>
              <a:defRPr/>
            </a:lvl1pPr>
          </a:lstStyle>
          <a:p>
            <a:pPr>
              <a:defRPr/>
            </a:pPr>
            <a:fld id="{BD90F085-B8E6-46E0-BEB0-ADA004EA16EE}" type="datetime1">
              <a:rPr lang="en-US"/>
              <a:pPr>
                <a:defRPr/>
              </a:pPr>
              <a:t>1/31/2014</a:t>
            </a:fld>
            <a:endParaRPr lang="en-US" dirty="0"/>
          </a:p>
        </p:txBody>
      </p:sp>
      <p:sp>
        <p:nvSpPr>
          <p:cNvPr id="4" name="Marcador de pie de página 3"/>
          <p:cNvSpPr>
            <a:spLocks noGrp="1"/>
          </p:cNvSpPr>
          <p:nvPr>
            <p:ph type="ftr" sz="quarter" idx="11"/>
          </p:nvPr>
        </p:nvSpPr>
        <p:spPr/>
        <p:txBody>
          <a:bodyPr/>
          <a:lstStyle>
            <a:lvl1pPr>
              <a:defRPr/>
            </a:lvl1pPr>
          </a:lstStyle>
          <a:p>
            <a:pPr>
              <a:defRPr/>
            </a:pPr>
            <a:endParaRPr lang="en-US"/>
          </a:p>
        </p:txBody>
      </p:sp>
      <p:sp>
        <p:nvSpPr>
          <p:cNvPr id="5" name="Marcador de número de diapositiva 4"/>
          <p:cNvSpPr>
            <a:spLocks noGrp="1"/>
          </p:cNvSpPr>
          <p:nvPr>
            <p:ph type="sldNum" sz="quarter" idx="12"/>
          </p:nvPr>
        </p:nvSpPr>
        <p:spPr>
          <a:xfrm>
            <a:off x="8667750" y="6264275"/>
            <a:ext cx="476250" cy="365125"/>
          </a:xfrm>
        </p:spPr>
        <p:txBody>
          <a:bodyPr/>
          <a:lstStyle>
            <a:lvl1pPr algn="ctr">
              <a:defRPr b="1" smtClean="0">
                <a:solidFill>
                  <a:schemeClr val="bg1"/>
                </a:solidFill>
              </a:defRPr>
            </a:lvl1pPr>
          </a:lstStyle>
          <a:p>
            <a:pPr>
              <a:defRPr/>
            </a:pPr>
            <a:fld id="{D2671CB1-4BA9-4845-BE3E-998958ED2538}" type="slidenum">
              <a:rPr lang="en-US"/>
              <a:pPr>
                <a:defRPr/>
              </a:pPr>
              <a:t>‹Nº›</a:t>
            </a:fld>
            <a:endParaRPr lang="en-US" dirty="0"/>
          </a:p>
        </p:txBody>
      </p:sp>
    </p:spTree>
    <p:extLst>
      <p:ext uri="{BB962C8B-B14F-4D97-AF65-F5344CB8AC3E}">
        <p14:creationId xmlns:p14="http://schemas.microsoft.com/office/powerpoint/2010/main" val="3841966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fld id="{558EC3CD-B1B3-480F-ABB5-3F5E448D901B}" type="datetime1">
              <a:rPr lang="en-US"/>
              <a:pPr>
                <a:defRPr/>
              </a:pPr>
              <a:t>1/31/2014</a:t>
            </a:fld>
            <a:endParaRPr lang="es-ES"/>
          </a:p>
        </p:txBody>
      </p:sp>
      <p:sp>
        <p:nvSpPr>
          <p:cNvPr id="3" name="Marcador de pie de página 2"/>
          <p:cNvSpPr>
            <a:spLocks noGrp="1"/>
          </p:cNvSpPr>
          <p:nvPr>
            <p:ph type="ftr" sz="quarter" idx="11"/>
          </p:nvPr>
        </p:nvSpPr>
        <p:spPr/>
        <p:txBody>
          <a:bodyPr/>
          <a:lstStyle>
            <a:lvl1pPr>
              <a:defRPr/>
            </a:lvl1pPr>
          </a:lstStyle>
          <a:p>
            <a:pPr>
              <a:defRPr/>
            </a:pPr>
            <a:endParaRPr lang="es-ES"/>
          </a:p>
        </p:txBody>
      </p:sp>
      <p:sp>
        <p:nvSpPr>
          <p:cNvPr id="4" name="Marcador de número de diapositiva 3"/>
          <p:cNvSpPr>
            <a:spLocks noGrp="1"/>
          </p:cNvSpPr>
          <p:nvPr>
            <p:ph type="sldNum" sz="quarter" idx="12"/>
          </p:nvPr>
        </p:nvSpPr>
        <p:spPr>
          <a:xfrm>
            <a:off x="8621713" y="6264275"/>
            <a:ext cx="519112" cy="365125"/>
          </a:xfrm>
        </p:spPr>
        <p:txBody>
          <a:bodyPr/>
          <a:lstStyle>
            <a:lvl1pPr algn="ctr">
              <a:defRPr sz="1200" b="1" smtClean="0">
                <a:solidFill>
                  <a:schemeClr val="bg1"/>
                </a:solidFill>
              </a:defRPr>
            </a:lvl1pPr>
          </a:lstStyle>
          <a:p>
            <a:pPr>
              <a:defRPr/>
            </a:pPr>
            <a:fld id="{6806BA9F-B5D6-41F7-A066-BE0E08CEDA9B}" type="slidenum">
              <a:rPr lang="es-ES"/>
              <a:pPr>
                <a:defRPr/>
              </a:pPr>
              <a:t>‹Nº›</a:t>
            </a:fld>
            <a:endParaRPr lang="es-ES"/>
          </a:p>
        </p:txBody>
      </p:sp>
    </p:spTree>
    <p:extLst>
      <p:ext uri="{BB962C8B-B14F-4D97-AF65-F5344CB8AC3E}">
        <p14:creationId xmlns:p14="http://schemas.microsoft.com/office/powerpoint/2010/main" val="424861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46575" y="45005"/>
            <a:ext cx="7380820" cy="90872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76363" y="1218514"/>
            <a:ext cx="48811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251520" y="1218514"/>
            <a:ext cx="3557573" cy="52695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pPr>
              <a:defRPr/>
            </a:pPr>
            <a:fld id="{DC45D034-D75E-48DD-A16E-A0961E60295C}" type="datetime1">
              <a:rPr lang="en-US"/>
              <a:pPr>
                <a:defRPr/>
              </a:pPr>
              <a:t>1/31/2014</a:t>
            </a:fld>
            <a:endParaRPr lang="es-ES"/>
          </a:p>
        </p:txBody>
      </p:sp>
      <p:sp>
        <p:nvSpPr>
          <p:cNvPr id="6" name="Marcador de pie de página 5"/>
          <p:cNvSpPr>
            <a:spLocks noGrp="1"/>
          </p:cNvSpPr>
          <p:nvPr>
            <p:ph type="ftr" sz="quarter" idx="11"/>
          </p:nvPr>
        </p:nvSpPr>
        <p:spPr/>
        <p:txBody>
          <a:bodyPr/>
          <a:lstStyle>
            <a:lvl1pPr>
              <a:defRPr/>
            </a:lvl1pPr>
          </a:lstStyle>
          <a:p>
            <a:pPr>
              <a:defRPr/>
            </a:pPr>
            <a:endParaRPr lang="es-ES"/>
          </a:p>
        </p:txBody>
      </p:sp>
      <p:sp>
        <p:nvSpPr>
          <p:cNvPr id="7" name="Marcador de número de diapositiva 6"/>
          <p:cNvSpPr>
            <a:spLocks noGrp="1"/>
          </p:cNvSpPr>
          <p:nvPr>
            <p:ph type="sldNum" sz="quarter" idx="12"/>
          </p:nvPr>
        </p:nvSpPr>
        <p:spPr>
          <a:xfrm>
            <a:off x="8621713" y="6264275"/>
            <a:ext cx="522287" cy="365125"/>
          </a:xfrm>
        </p:spPr>
        <p:txBody>
          <a:bodyPr/>
          <a:lstStyle>
            <a:lvl1pPr algn="ctr">
              <a:defRPr b="1" smtClean="0">
                <a:solidFill>
                  <a:schemeClr val="bg1"/>
                </a:solidFill>
              </a:defRPr>
            </a:lvl1pPr>
          </a:lstStyle>
          <a:p>
            <a:pPr>
              <a:defRPr/>
            </a:pPr>
            <a:fld id="{FB7A79BB-05BD-4A45-A208-16EE64F075CF}" type="slidenum">
              <a:rPr lang="es-ES"/>
              <a:pPr>
                <a:defRPr/>
              </a:pPr>
              <a:t>‹Nº›</a:t>
            </a:fld>
            <a:endParaRPr lang="es-ES"/>
          </a:p>
        </p:txBody>
      </p:sp>
    </p:spTree>
    <p:extLst>
      <p:ext uri="{BB962C8B-B14F-4D97-AF65-F5344CB8AC3E}">
        <p14:creationId xmlns:p14="http://schemas.microsoft.com/office/powerpoint/2010/main" val="7074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46576" y="98631"/>
            <a:ext cx="7380820" cy="810090"/>
          </a:xfrm>
        </p:spPr>
        <p:txBody>
          <a:bodyPr anchor="b">
            <a:noAutofit/>
          </a:bodyPr>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06934" y="1138863"/>
            <a:ext cx="499553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MX" noProof="0"/>
          </a:p>
        </p:txBody>
      </p:sp>
      <p:sp>
        <p:nvSpPr>
          <p:cNvPr id="4" name="Marcador de texto 3"/>
          <p:cNvSpPr>
            <a:spLocks noGrp="1"/>
          </p:cNvSpPr>
          <p:nvPr>
            <p:ph type="body" sz="half" idx="2"/>
          </p:nvPr>
        </p:nvSpPr>
        <p:spPr>
          <a:xfrm>
            <a:off x="296524" y="1129658"/>
            <a:ext cx="3465385" cy="53596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pPr>
              <a:defRPr/>
            </a:pPr>
            <a:fld id="{E8FACAD7-C084-407F-A7B1-BEA45E42574C}" type="datetime1">
              <a:rPr lang="en-US"/>
              <a:pPr>
                <a:defRPr/>
              </a:pPr>
              <a:t>1/31/2014</a:t>
            </a:fld>
            <a:endParaRPr lang="es-ES"/>
          </a:p>
        </p:txBody>
      </p:sp>
      <p:sp>
        <p:nvSpPr>
          <p:cNvPr id="6" name="Marcador de pie de página 5"/>
          <p:cNvSpPr>
            <a:spLocks noGrp="1"/>
          </p:cNvSpPr>
          <p:nvPr>
            <p:ph type="ftr" sz="quarter" idx="11"/>
          </p:nvPr>
        </p:nvSpPr>
        <p:spPr/>
        <p:txBody>
          <a:bodyPr/>
          <a:lstStyle>
            <a:lvl1pPr>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pPr>
              <a:defRPr/>
            </a:pPr>
            <a:fld id="{B15C7B82-0965-4054-8349-CC4733F06B7A}" type="slidenum">
              <a:rPr lang="es-ES"/>
              <a:pPr>
                <a:defRPr/>
              </a:pPr>
              <a:t>‹Nº›</a:t>
            </a:fld>
            <a:endParaRPr lang="es-ES"/>
          </a:p>
        </p:txBody>
      </p:sp>
    </p:spTree>
    <p:extLst>
      <p:ext uri="{BB962C8B-B14F-4D97-AF65-F5344CB8AC3E}">
        <p14:creationId xmlns:p14="http://schemas.microsoft.com/office/powerpoint/2010/main" val="205377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n 7"/>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ítulo 1"/>
          <p:cNvSpPr>
            <a:spLocks noGrp="1"/>
          </p:cNvSpPr>
          <p:nvPr>
            <p:ph type="title"/>
          </p:nvPr>
        </p:nvSpPr>
        <p:spPr>
          <a:xfrm>
            <a:off x="792163" y="0"/>
            <a:ext cx="7335837" cy="954088"/>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1028" name="Marcador de texto 2"/>
          <p:cNvSpPr>
            <a:spLocks noGrp="1"/>
          </p:cNvSpPr>
          <p:nvPr>
            <p:ph type="body" idx="1"/>
          </p:nvPr>
        </p:nvSpPr>
        <p:spPr bwMode="auto">
          <a:xfrm>
            <a:off x="293688" y="1111250"/>
            <a:ext cx="839946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23E60C07-CC86-412C-9929-DF68F344B84D}" type="datetime1">
              <a:rPr lang="en-US"/>
              <a:pPr>
                <a:defRPr/>
              </a:pPr>
              <a:t>1/31/2014</a:t>
            </a:fld>
            <a:endParaRPr lang="en-US" dirty="0"/>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
        <p:nvSpPr>
          <p:cNvPr id="6" name="Marcador de número de diapositiva 5"/>
          <p:cNvSpPr>
            <a:spLocks noGrp="1"/>
          </p:cNvSpPr>
          <p:nvPr>
            <p:ph type="sldNum" sz="quarter" idx="4"/>
          </p:nvPr>
        </p:nvSpPr>
        <p:spPr>
          <a:xfrm>
            <a:off x="8621713" y="6264275"/>
            <a:ext cx="511175" cy="365125"/>
          </a:xfrm>
          <a:prstGeom prst="rect">
            <a:avLst/>
          </a:prstGeom>
        </p:spPr>
        <p:txBody>
          <a:bodyPr vert="horz" lIns="91440" tIns="45720" rIns="91440" bIns="45720" rtlCol="0" anchor="ctr"/>
          <a:lstStyle>
            <a:lvl1pPr algn="ctr">
              <a:defRPr sz="1200" b="1" smtClean="0">
                <a:solidFill>
                  <a:schemeClr val="bg1"/>
                </a:solidFill>
                <a:effectLst>
                  <a:outerShdw blurRad="38100" dist="38100" dir="2700000" algn="tl">
                    <a:srgbClr val="000000">
                      <a:alpha val="43137"/>
                    </a:srgbClr>
                  </a:outerShdw>
                </a:effectLst>
              </a:defRPr>
            </a:lvl1pPr>
          </a:lstStyle>
          <a:p>
            <a:pPr>
              <a:defRPr/>
            </a:pPr>
            <a:fld id="{1D24863A-50FC-41CF-BE41-23E8A541CF6B}" type="slidenum">
              <a:rPr lang="en-US"/>
              <a:pPr>
                <a:defRPr/>
              </a:pPr>
              <a:t>‹Nº›</a:t>
            </a:fld>
            <a:endParaRPr lang="en-US" dirty="0"/>
          </a:p>
        </p:txBody>
      </p:sp>
      <p:pic>
        <p:nvPicPr>
          <p:cNvPr id="1032" name="Picture 17" descr="C:\Users\Vero Coronado\Documents\VERO\MFC-LA\AGLA-2013.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954088" y="49213"/>
            <a:ext cx="7969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7"/>
          <p:cNvSpPr txBox="1"/>
          <p:nvPr userDrawn="1"/>
        </p:nvSpPr>
        <p:spPr>
          <a:xfrm>
            <a:off x="3060700" y="47625"/>
            <a:ext cx="5067300" cy="1016000"/>
          </a:xfrm>
          <a:prstGeom prst="rect">
            <a:avLst/>
          </a:prstGeom>
          <a:noFill/>
        </p:spPr>
        <p:txBody>
          <a:bodyPr>
            <a:spAutoFit/>
          </a:bodyPr>
          <a:lstStyle/>
          <a:p>
            <a:pPr eaLnBrk="1" hangingPunct="1">
              <a:defRPr/>
            </a:pPr>
            <a:r>
              <a:rPr lang="es-MX" sz="6000" b="1" dirty="0">
                <a:solidFill>
                  <a:srgbClr val="00B050"/>
                </a:solidFill>
                <a:effectLst>
                  <a:outerShdw blurRad="38100" dist="38100" dir="2700000" algn="tl">
                    <a:srgbClr val="000000">
                      <a:alpha val="43137"/>
                    </a:srgbClr>
                  </a:outerShdw>
                </a:effectLst>
                <a:latin typeface="Elephant" panose="02020904090505020303" pitchFamily="18" charset="0"/>
              </a:rPr>
              <a:t>MÉ</a:t>
            </a:r>
            <a:r>
              <a:rPr lang="es-MX" sz="6000" b="1" dirty="0">
                <a:solidFill>
                  <a:srgbClr val="FFFFFF"/>
                </a:solidFill>
                <a:effectLst>
                  <a:outerShdw blurRad="38100" dist="38100" dir="2700000" algn="tl">
                    <a:srgbClr val="000000">
                      <a:alpha val="43137"/>
                    </a:srgbClr>
                  </a:outerShdw>
                </a:effectLst>
                <a:latin typeface="Elephant" panose="02020904090505020303" pitchFamily="18" charset="0"/>
              </a:rPr>
              <a:t>XI</a:t>
            </a:r>
            <a:r>
              <a:rPr lang="es-MX" sz="6000" b="1" dirty="0">
                <a:solidFill>
                  <a:srgbClr val="FF0000"/>
                </a:solidFill>
                <a:effectLst>
                  <a:outerShdw blurRad="38100" dist="38100" dir="2700000" algn="tl">
                    <a:srgbClr val="000000">
                      <a:alpha val="43137"/>
                    </a:srgbClr>
                  </a:outerShdw>
                </a:effectLst>
                <a:latin typeface="Elephant" panose="02020904090505020303" pitchFamily="18" charset="0"/>
              </a:rPr>
              <a:t>CO</a:t>
            </a:r>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 id="2147484429" r:id="rId14"/>
  </p:sldLayoutIdLst>
  <p:hf hdr="0" ftr="0" dt="0"/>
  <p:txStyles>
    <p:titleStyle>
      <a:lvl1pPr algn="l" rtl="0" fontAlgn="base">
        <a:lnSpc>
          <a:spcPct val="90000"/>
        </a:lnSpc>
        <a:spcBef>
          <a:spcPct val="0"/>
        </a:spcBef>
        <a:spcAft>
          <a:spcPct val="0"/>
        </a:spcAft>
        <a:defRPr sz="3200" b="1" kern="1200">
          <a:solidFill>
            <a:schemeClr val="bg1"/>
          </a:solidFill>
          <a:effectLst>
            <a:outerShdw blurRad="38100" dist="38100" dir="2700000" algn="tl">
              <a:srgbClr val="000000">
                <a:alpha val="43137"/>
              </a:srgbClr>
            </a:outerShdw>
          </a:effectLst>
          <a:latin typeface="+mj-lt"/>
          <a:ea typeface="+mj-ea"/>
          <a:cs typeface="+mj-cs"/>
        </a:defRPr>
      </a:lvl1pPr>
      <a:lvl2pPr algn="l" rtl="0" fontAlgn="base">
        <a:lnSpc>
          <a:spcPct val="90000"/>
        </a:lnSpc>
        <a:spcBef>
          <a:spcPct val="0"/>
        </a:spcBef>
        <a:spcAft>
          <a:spcPct val="0"/>
        </a:spcAft>
        <a:defRPr sz="3200" b="1">
          <a:solidFill>
            <a:schemeClr val="bg1"/>
          </a:solidFill>
          <a:latin typeface="Calibri Light" panose="020F0302020204030204" pitchFamily="34" charset="0"/>
        </a:defRPr>
      </a:lvl2pPr>
      <a:lvl3pPr algn="l" rtl="0" fontAlgn="base">
        <a:lnSpc>
          <a:spcPct val="90000"/>
        </a:lnSpc>
        <a:spcBef>
          <a:spcPct val="0"/>
        </a:spcBef>
        <a:spcAft>
          <a:spcPct val="0"/>
        </a:spcAft>
        <a:defRPr sz="3200" b="1">
          <a:solidFill>
            <a:schemeClr val="bg1"/>
          </a:solidFill>
          <a:latin typeface="Calibri Light" panose="020F0302020204030204" pitchFamily="34" charset="0"/>
        </a:defRPr>
      </a:lvl3pPr>
      <a:lvl4pPr algn="l" rtl="0" fontAlgn="base">
        <a:lnSpc>
          <a:spcPct val="90000"/>
        </a:lnSpc>
        <a:spcBef>
          <a:spcPct val="0"/>
        </a:spcBef>
        <a:spcAft>
          <a:spcPct val="0"/>
        </a:spcAft>
        <a:defRPr sz="3200" b="1">
          <a:solidFill>
            <a:schemeClr val="bg1"/>
          </a:solidFill>
          <a:latin typeface="Calibri Light" panose="020F0302020204030204" pitchFamily="34" charset="0"/>
        </a:defRPr>
      </a:lvl4pPr>
      <a:lvl5pPr algn="l" rtl="0" fontAlgn="base">
        <a:lnSpc>
          <a:spcPct val="90000"/>
        </a:lnSpc>
        <a:spcBef>
          <a:spcPct val="0"/>
        </a:spcBef>
        <a:spcAft>
          <a:spcPct val="0"/>
        </a:spcAft>
        <a:defRPr sz="3200" b="1">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b="1">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b="1">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b="1">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b="1">
          <a:solidFill>
            <a:schemeClr val="bg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791580" y="0"/>
            <a:ext cx="7335815" cy="953726"/>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293141" y="1110996"/>
            <a:ext cx="8400265" cy="463601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7BA00DBF-DBD7-458B-B3B0-E1B5459F7943}" type="datetime1">
              <a:rPr lang="es-MX" smtClean="0">
                <a:solidFill>
                  <a:prstClr val="black">
                    <a:tint val="75000"/>
                  </a:prstClr>
                </a:solidFill>
                <a:latin typeface="Calibri" panose="020F0502020204030204"/>
              </a:rPr>
              <a:pPr eaLnBrk="1" fontAlgn="auto" hangingPunct="1">
                <a:spcBef>
                  <a:spcPts val="0"/>
                </a:spcBef>
                <a:spcAft>
                  <a:spcPts val="0"/>
                </a:spcAft>
              </a:pPr>
              <a:t>31/01/2014</a:t>
            </a:fld>
            <a:endParaRPr lang="es-MX">
              <a:solidFill>
                <a:prstClr val="black">
                  <a:tint val="75000"/>
                </a:prstClr>
              </a:solidFill>
              <a:latin typeface="Calibri" panose="020F0502020204030204"/>
            </a:endParaRPr>
          </a:p>
        </p:txBody>
      </p:sp>
      <p:sp>
        <p:nvSpPr>
          <p:cNvPr id="5" name="Marcador de pie de página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s-MX">
              <a:solidFill>
                <a:prstClr val="black">
                  <a:tint val="75000"/>
                </a:prstClr>
              </a:solidFill>
              <a:latin typeface="Calibri" panose="020F0502020204030204"/>
            </a:endParaRPr>
          </a:p>
        </p:txBody>
      </p:sp>
      <p:sp>
        <p:nvSpPr>
          <p:cNvPr id="6" name="Marcador de número de diapositiva 5"/>
          <p:cNvSpPr>
            <a:spLocks noGrp="1"/>
          </p:cNvSpPr>
          <p:nvPr>
            <p:ph type="sldNum" sz="quarter" idx="4"/>
          </p:nvPr>
        </p:nvSpPr>
        <p:spPr>
          <a:xfrm>
            <a:off x="8622450" y="6264317"/>
            <a:ext cx="510444" cy="365125"/>
          </a:xfrm>
          <a:prstGeom prst="rect">
            <a:avLst/>
          </a:prstGeom>
        </p:spPr>
        <p:txBody>
          <a:bodyPr vert="horz" lIns="91440" tIns="45720" rIns="91440" bIns="45720" rtlCol="0" anchor="ctr"/>
          <a:lstStyle>
            <a:lvl1pPr algn="ctr">
              <a:defRPr sz="900" b="1">
                <a:solidFill>
                  <a:schemeClr val="bg1"/>
                </a:solidFill>
                <a:effectLst>
                  <a:outerShdw blurRad="38100" dist="38100" dir="2700000" algn="tl">
                    <a:srgbClr val="000000">
                      <a:alpha val="43137"/>
                    </a:srgbClr>
                  </a:outerShdw>
                </a:effectLst>
              </a:defRPr>
            </a:lvl1pPr>
          </a:lstStyle>
          <a:p>
            <a:pPr eaLnBrk="1" fontAlgn="auto" hangingPunct="1">
              <a:spcBef>
                <a:spcPts val="0"/>
              </a:spcBef>
              <a:spcAft>
                <a:spcPts val="0"/>
              </a:spcAft>
            </a:pPr>
            <a:fld id="{CD6A273A-3826-4DCF-B167-C3B2DFE069AB}" type="slidenum">
              <a:rPr lang="es-MX" smtClean="0">
                <a:solidFill>
                  <a:prstClr val="white"/>
                </a:solidFill>
                <a:latin typeface="Calibri" panose="020F0502020204030204"/>
              </a:rPr>
              <a:pPr eaLnBrk="1" fontAlgn="auto" hangingPunct="1">
                <a:spcBef>
                  <a:spcPts val="0"/>
                </a:spcBef>
                <a:spcAft>
                  <a:spcPts val="0"/>
                </a:spcAft>
              </a:pPr>
              <a:t>‹Nº›</a:t>
            </a:fld>
            <a:endParaRPr lang="es-MX" dirty="0">
              <a:solidFill>
                <a:prstClr val="white"/>
              </a:solidFill>
              <a:latin typeface="Calibri" panose="020F0502020204030204"/>
            </a:endParaRPr>
          </a:p>
        </p:txBody>
      </p:sp>
    </p:spTree>
    <p:extLst>
      <p:ext uri="{BB962C8B-B14F-4D97-AF65-F5344CB8AC3E}">
        <p14:creationId xmlns:p14="http://schemas.microsoft.com/office/powerpoint/2010/main" val="1096361860"/>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1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791580" y="0"/>
            <a:ext cx="7335815" cy="953726"/>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293141" y="1110996"/>
            <a:ext cx="8400265" cy="463601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7BA00DBF-DBD7-458B-B3B0-E1B5459F7943}" type="datetime1">
              <a:rPr lang="es-MX" smtClean="0">
                <a:solidFill>
                  <a:prstClr val="black">
                    <a:tint val="75000"/>
                  </a:prstClr>
                </a:solidFill>
                <a:latin typeface="Calibri" panose="020F0502020204030204"/>
              </a:rPr>
              <a:pPr eaLnBrk="1" fontAlgn="auto" hangingPunct="1">
                <a:spcBef>
                  <a:spcPts val="0"/>
                </a:spcBef>
                <a:spcAft>
                  <a:spcPts val="0"/>
                </a:spcAft>
              </a:pPr>
              <a:t>31/01/2014</a:t>
            </a:fld>
            <a:endParaRPr lang="es-MX">
              <a:solidFill>
                <a:prstClr val="black">
                  <a:tint val="75000"/>
                </a:prstClr>
              </a:solidFill>
              <a:latin typeface="Calibri" panose="020F0502020204030204"/>
            </a:endParaRPr>
          </a:p>
        </p:txBody>
      </p:sp>
      <p:sp>
        <p:nvSpPr>
          <p:cNvPr id="5" name="Marcador de pie de página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s-MX">
              <a:solidFill>
                <a:prstClr val="black">
                  <a:tint val="75000"/>
                </a:prstClr>
              </a:solidFill>
              <a:latin typeface="Calibri" panose="020F0502020204030204"/>
            </a:endParaRPr>
          </a:p>
        </p:txBody>
      </p:sp>
      <p:sp>
        <p:nvSpPr>
          <p:cNvPr id="6" name="Marcador de número de diapositiva 5"/>
          <p:cNvSpPr>
            <a:spLocks noGrp="1"/>
          </p:cNvSpPr>
          <p:nvPr>
            <p:ph type="sldNum" sz="quarter" idx="4"/>
          </p:nvPr>
        </p:nvSpPr>
        <p:spPr>
          <a:xfrm>
            <a:off x="8622450" y="6264317"/>
            <a:ext cx="510444" cy="365125"/>
          </a:xfrm>
          <a:prstGeom prst="rect">
            <a:avLst/>
          </a:prstGeom>
        </p:spPr>
        <p:txBody>
          <a:bodyPr vert="horz" lIns="91440" tIns="45720" rIns="91440" bIns="45720" rtlCol="0" anchor="ctr"/>
          <a:lstStyle>
            <a:lvl1pPr algn="ctr">
              <a:defRPr sz="900" b="1">
                <a:solidFill>
                  <a:schemeClr val="bg1"/>
                </a:solidFill>
                <a:effectLst>
                  <a:outerShdw blurRad="38100" dist="38100" dir="2700000" algn="tl">
                    <a:srgbClr val="000000">
                      <a:alpha val="43137"/>
                    </a:srgbClr>
                  </a:outerShdw>
                </a:effectLst>
              </a:defRPr>
            </a:lvl1pPr>
          </a:lstStyle>
          <a:p>
            <a:pPr eaLnBrk="1" fontAlgn="auto" hangingPunct="1">
              <a:spcBef>
                <a:spcPts val="0"/>
              </a:spcBef>
              <a:spcAft>
                <a:spcPts val="0"/>
              </a:spcAft>
            </a:pPr>
            <a:fld id="{CD6A273A-3826-4DCF-B167-C3B2DFE069AB}" type="slidenum">
              <a:rPr lang="es-MX" smtClean="0">
                <a:solidFill>
                  <a:prstClr val="white"/>
                </a:solidFill>
                <a:latin typeface="Calibri" panose="020F0502020204030204"/>
              </a:rPr>
              <a:pPr eaLnBrk="1" fontAlgn="auto" hangingPunct="1">
                <a:spcBef>
                  <a:spcPts val="0"/>
                </a:spcBef>
                <a:spcAft>
                  <a:spcPts val="0"/>
                </a:spcAft>
              </a:pPr>
              <a:t>‹Nº›</a:t>
            </a:fld>
            <a:endParaRPr lang="es-MX" dirty="0">
              <a:solidFill>
                <a:prstClr val="white"/>
              </a:solidFill>
              <a:latin typeface="Calibri" panose="020F0502020204030204"/>
            </a:endParaRPr>
          </a:p>
        </p:txBody>
      </p:sp>
    </p:spTree>
    <p:extLst>
      <p:ext uri="{BB962C8B-B14F-4D97-AF65-F5344CB8AC3E}">
        <p14:creationId xmlns:p14="http://schemas.microsoft.com/office/powerpoint/2010/main" val="2598218221"/>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1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791580" y="0"/>
            <a:ext cx="7335815" cy="953726"/>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293141" y="1110996"/>
            <a:ext cx="8400265" cy="463601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7BA00DBF-DBD7-458B-B3B0-E1B5459F7943}" type="datetime1">
              <a:rPr lang="es-MX" smtClean="0">
                <a:solidFill>
                  <a:prstClr val="black">
                    <a:tint val="75000"/>
                  </a:prstClr>
                </a:solidFill>
                <a:latin typeface="Calibri" panose="020F0502020204030204"/>
              </a:rPr>
              <a:pPr eaLnBrk="1" fontAlgn="auto" hangingPunct="1">
                <a:spcBef>
                  <a:spcPts val="0"/>
                </a:spcBef>
                <a:spcAft>
                  <a:spcPts val="0"/>
                </a:spcAft>
              </a:pPr>
              <a:t>31/01/2014</a:t>
            </a:fld>
            <a:endParaRPr lang="es-MX">
              <a:solidFill>
                <a:prstClr val="black">
                  <a:tint val="75000"/>
                </a:prstClr>
              </a:solidFill>
              <a:latin typeface="Calibri" panose="020F0502020204030204"/>
            </a:endParaRPr>
          </a:p>
        </p:txBody>
      </p:sp>
      <p:sp>
        <p:nvSpPr>
          <p:cNvPr id="5" name="Marcador de pie de página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s-MX">
              <a:solidFill>
                <a:prstClr val="black">
                  <a:tint val="75000"/>
                </a:prstClr>
              </a:solidFill>
              <a:latin typeface="Calibri" panose="020F0502020204030204"/>
            </a:endParaRPr>
          </a:p>
        </p:txBody>
      </p:sp>
      <p:sp>
        <p:nvSpPr>
          <p:cNvPr id="6" name="Marcador de número de diapositiva 5"/>
          <p:cNvSpPr>
            <a:spLocks noGrp="1"/>
          </p:cNvSpPr>
          <p:nvPr>
            <p:ph type="sldNum" sz="quarter" idx="4"/>
          </p:nvPr>
        </p:nvSpPr>
        <p:spPr>
          <a:xfrm>
            <a:off x="8622450" y="6264317"/>
            <a:ext cx="510444" cy="365125"/>
          </a:xfrm>
          <a:prstGeom prst="rect">
            <a:avLst/>
          </a:prstGeom>
        </p:spPr>
        <p:txBody>
          <a:bodyPr vert="horz" lIns="91440" tIns="45720" rIns="91440" bIns="45720" rtlCol="0" anchor="ctr"/>
          <a:lstStyle>
            <a:lvl1pPr algn="ctr">
              <a:defRPr sz="900" b="1">
                <a:solidFill>
                  <a:schemeClr val="bg1"/>
                </a:solidFill>
                <a:effectLst>
                  <a:outerShdw blurRad="38100" dist="38100" dir="2700000" algn="tl">
                    <a:srgbClr val="000000">
                      <a:alpha val="43137"/>
                    </a:srgbClr>
                  </a:outerShdw>
                </a:effectLst>
              </a:defRPr>
            </a:lvl1pPr>
          </a:lstStyle>
          <a:p>
            <a:pPr eaLnBrk="1" fontAlgn="auto" hangingPunct="1">
              <a:spcBef>
                <a:spcPts val="0"/>
              </a:spcBef>
              <a:spcAft>
                <a:spcPts val="0"/>
              </a:spcAft>
            </a:pPr>
            <a:fld id="{CD6A273A-3826-4DCF-B167-C3B2DFE069AB}" type="slidenum">
              <a:rPr lang="es-MX" smtClean="0">
                <a:solidFill>
                  <a:prstClr val="white"/>
                </a:solidFill>
                <a:latin typeface="Calibri" panose="020F0502020204030204"/>
              </a:rPr>
              <a:pPr eaLnBrk="1" fontAlgn="auto" hangingPunct="1">
                <a:spcBef>
                  <a:spcPts val="0"/>
                </a:spcBef>
                <a:spcAft>
                  <a:spcPts val="0"/>
                </a:spcAft>
              </a:pPr>
              <a:t>‹Nº›</a:t>
            </a:fld>
            <a:endParaRPr lang="es-MX" dirty="0">
              <a:solidFill>
                <a:prstClr val="white"/>
              </a:solidFill>
              <a:latin typeface="Calibri" panose="020F0502020204030204"/>
            </a:endParaRPr>
          </a:p>
        </p:txBody>
      </p:sp>
    </p:spTree>
    <p:extLst>
      <p:ext uri="{BB962C8B-B14F-4D97-AF65-F5344CB8AC3E}">
        <p14:creationId xmlns:p14="http://schemas.microsoft.com/office/powerpoint/2010/main" val="12571639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1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mx/imgres?q=hora+santa+por+las+familias&amp;start=102&amp;hl=es&amp;biw=1093&amp;bih=470&amp;tbm=isch&amp;tbnid=H2yt5EWPYGaWYM:&amp;imgrefurl=https://www.facebook.com/FamiliaCamilianaVillavicencio?filter=3&amp;docid=DVjV72c1-y9FrM&amp;imgurl=https://fbcdn-sphotos-f-a.akamaihd.net/hphotos-ak-ash3/p480x480/943061_539064942798682_1249305039_n.jpg&amp;w=480&amp;h=486&amp;ei=j_vyUYqzHYWm9ATAnYDQDw&amp;zoom=1&amp;iact=hc&amp;vpx=756&amp;vpy=126&amp;dur=13928&amp;hovh=226&amp;hovw=223&amp;tx=133&amp;ty=187&amp;page=7&amp;tbnh=139&amp;tbnw=150&amp;ndsp=20&amp;ved=1t:429,r:6,s:100,i:22"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rafa_220265@live.com" TargetMode="External"/><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mailto:profa_raquel44@homail.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7.jpeg"/><Relationship Id="rId4" Type="http://schemas.openxmlformats.org/officeDocument/2006/relationships/image" Target="../media/image72.jpeg"/><Relationship Id="rId9"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2.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304" y="1651341"/>
            <a:ext cx="3028950" cy="21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n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7813" y="1660888"/>
            <a:ext cx="3043238" cy="217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uadroTexto 5"/>
          <p:cNvSpPr txBox="1">
            <a:spLocks noChangeArrowheads="1"/>
          </p:cNvSpPr>
          <p:nvPr/>
        </p:nvSpPr>
        <p:spPr bwMode="auto">
          <a:xfrm>
            <a:off x="4942305" y="1634666"/>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s-MX" dirty="0" err="1" smtClean="0">
                <a:solidFill>
                  <a:schemeClr val="bg1"/>
                </a:solidFill>
              </a:rPr>
              <a:t>The</a:t>
            </a:r>
            <a:r>
              <a:rPr lang="es-MX" dirty="0" smtClean="0">
                <a:solidFill>
                  <a:schemeClr val="bg1"/>
                </a:solidFill>
              </a:rPr>
              <a:t> Cabos Baja California Sur</a:t>
            </a:r>
            <a:endParaRPr lang="es-MX" dirty="0">
              <a:solidFill>
                <a:schemeClr val="bg1"/>
              </a:solidFill>
            </a:endParaRPr>
          </a:p>
        </p:txBody>
      </p:sp>
      <p:sp>
        <p:nvSpPr>
          <p:cNvPr id="17413" name="CuadroTexto 6"/>
          <p:cNvSpPr txBox="1">
            <a:spLocks noChangeArrowheads="1"/>
          </p:cNvSpPr>
          <p:nvPr/>
        </p:nvSpPr>
        <p:spPr bwMode="auto">
          <a:xfrm>
            <a:off x="756304" y="1743101"/>
            <a:ext cx="3028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solidFill>
                  <a:schemeClr val="bg1"/>
                </a:solidFill>
              </a:rPr>
              <a:t>The Angel of independence of Mexico City</a:t>
            </a:r>
            <a:endParaRPr lang="es-MX" dirty="0">
              <a:solidFill>
                <a:schemeClr val="bg1"/>
              </a:solidFill>
            </a:endParaRPr>
          </a:p>
        </p:txBody>
      </p:sp>
      <p:pic>
        <p:nvPicPr>
          <p:cNvPr id="17414" name="Imagen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304" y="4049706"/>
            <a:ext cx="3075448"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ángulo 9"/>
          <p:cNvSpPr>
            <a:spLocks noChangeArrowheads="1"/>
          </p:cNvSpPr>
          <p:nvPr/>
        </p:nvSpPr>
        <p:spPr bwMode="auto">
          <a:xfrm>
            <a:off x="756304" y="3992808"/>
            <a:ext cx="2679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solidFill>
                  <a:schemeClr val="bg1"/>
                </a:solidFill>
                <a:latin typeface="Arial" panose="020B0604020202020204" pitchFamily="34" charset="0"/>
              </a:rPr>
              <a:t>Pre-Hispanic City of </a:t>
            </a:r>
            <a:r>
              <a:rPr lang="en-US" dirty="0" err="1" smtClean="0">
                <a:solidFill>
                  <a:schemeClr val="bg1"/>
                </a:solidFill>
                <a:latin typeface="Arial" panose="020B0604020202020204" pitchFamily="34" charset="0"/>
              </a:rPr>
              <a:t>Chichén</a:t>
            </a:r>
            <a:r>
              <a:rPr lang="en-US" dirty="0" smtClean="0">
                <a:solidFill>
                  <a:schemeClr val="bg1"/>
                </a:solidFill>
                <a:latin typeface="Arial" panose="020B0604020202020204" pitchFamily="34" charset="0"/>
              </a:rPr>
              <a:t> </a:t>
            </a:r>
            <a:r>
              <a:rPr lang="en-US" dirty="0" err="1" smtClean="0">
                <a:solidFill>
                  <a:schemeClr val="bg1"/>
                </a:solidFill>
                <a:latin typeface="Arial" panose="020B0604020202020204" pitchFamily="34" charset="0"/>
              </a:rPr>
              <a:t>Itzá</a:t>
            </a:r>
            <a:r>
              <a:rPr lang="en-US" dirty="0" smtClean="0">
                <a:solidFill>
                  <a:schemeClr val="bg1"/>
                </a:solidFill>
                <a:latin typeface="Arial" panose="020B0604020202020204" pitchFamily="34" charset="0"/>
              </a:rPr>
              <a:t> </a:t>
            </a:r>
          </a:p>
          <a:p>
            <a:r>
              <a:rPr lang="en-US" dirty="0" smtClean="0">
                <a:solidFill>
                  <a:schemeClr val="bg1"/>
                </a:solidFill>
                <a:latin typeface="Arial" panose="020B0604020202020204" pitchFamily="34" charset="0"/>
              </a:rPr>
              <a:t>Yucatán</a:t>
            </a:r>
            <a:endParaRPr lang="es-MX" dirty="0">
              <a:solidFill>
                <a:schemeClr val="bg1"/>
              </a:solidFill>
            </a:endParaRPr>
          </a:p>
        </p:txBody>
      </p:sp>
      <p:pic>
        <p:nvPicPr>
          <p:cNvPr id="17416" name="Imagen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07786" y="4038542"/>
            <a:ext cx="3783661"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CuadroTexto 12"/>
          <p:cNvSpPr txBox="1">
            <a:spLocks noChangeArrowheads="1"/>
          </p:cNvSpPr>
          <p:nvPr/>
        </p:nvSpPr>
        <p:spPr bwMode="auto">
          <a:xfrm>
            <a:off x="4413006" y="4061011"/>
            <a:ext cx="3114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t>Basilica of Guadalupe city of Mexico</a:t>
            </a:r>
            <a:endParaRPr lang="es-MX" dirty="0"/>
          </a:p>
        </p:txBody>
      </p:sp>
      <p:sp>
        <p:nvSpPr>
          <p:cNvPr id="14" name="Marcador de número de diapositiva 13"/>
          <p:cNvSpPr>
            <a:spLocks noGrp="1"/>
          </p:cNvSpPr>
          <p:nvPr>
            <p:ph type="sldNum" sz="quarter" idx="12"/>
          </p:nvPr>
        </p:nvSpPr>
        <p:spPr/>
        <p:txBody>
          <a:bodyPr/>
          <a:lstStyle/>
          <a:p>
            <a:pPr>
              <a:defRPr/>
            </a:pPr>
            <a:fld id="{D492E319-6E77-4572-B42B-47454F35CFCC}" type="slidenum">
              <a:rPr lang="en-US"/>
              <a:pPr>
                <a:defRPr/>
              </a:pPr>
              <a:t>1</a:t>
            </a:fld>
            <a:endParaRPr lang="en-US"/>
          </a:p>
        </p:txBody>
      </p:sp>
      <p:sp>
        <p:nvSpPr>
          <p:cNvPr id="2" name="CuadroTexto 1"/>
          <p:cNvSpPr txBox="1"/>
          <p:nvPr/>
        </p:nvSpPr>
        <p:spPr>
          <a:xfrm>
            <a:off x="487184" y="5923837"/>
            <a:ext cx="7383867" cy="707886"/>
          </a:xfrm>
          <a:prstGeom prst="rect">
            <a:avLst/>
          </a:prstGeom>
          <a:noFill/>
        </p:spPr>
        <p:txBody>
          <a:bodyPr wrap="square" rtlCol="0">
            <a:spAutoFit/>
          </a:bodyPr>
          <a:lstStyle/>
          <a:p>
            <a:pPr algn="ctr"/>
            <a:r>
              <a:rPr lang="en-US" sz="2000" dirty="0" smtClean="0">
                <a:solidFill>
                  <a:schemeClr val="bg1"/>
                </a:solidFill>
              </a:rPr>
              <a:t>DIOCESE OF QUERÉTARO, MEXICO. </a:t>
            </a:r>
          </a:p>
          <a:p>
            <a:pPr algn="ctr"/>
            <a:r>
              <a:rPr lang="en-US" sz="2000" dirty="0" smtClean="0">
                <a:solidFill>
                  <a:schemeClr val="bg1"/>
                </a:solidFill>
              </a:rPr>
              <a:t>31 January, 1 and 2 February 2014</a:t>
            </a:r>
            <a:r>
              <a:rPr lang="es-MX" sz="2000" dirty="0" smtClean="0">
                <a:solidFill>
                  <a:schemeClr val="bg1"/>
                </a:solidFill>
              </a:rPr>
              <a:t>.</a:t>
            </a:r>
            <a:endParaRPr lang="es-MX" sz="2000" dirty="0">
              <a:solidFill>
                <a:schemeClr val="bg1"/>
              </a:solidFill>
            </a:endParaRPr>
          </a:p>
        </p:txBody>
      </p:sp>
      <p:sp>
        <p:nvSpPr>
          <p:cNvPr id="3" name="CuadroTexto 2"/>
          <p:cNvSpPr txBox="1"/>
          <p:nvPr/>
        </p:nvSpPr>
        <p:spPr>
          <a:xfrm>
            <a:off x="544513" y="1007664"/>
            <a:ext cx="8222969" cy="523220"/>
          </a:xfrm>
          <a:prstGeom prst="rect">
            <a:avLst/>
          </a:prstGeom>
          <a:noFill/>
        </p:spPr>
        <p:txBody>
          <a:bodyPr wrap="square" rtlCol="0">
            <a:spAutoFit/>
          </a:bodyPr>
          <a:lstStyle/>
          <a:p>
            <a:r>
              <a:rPr lang="en-US" sz="2800" b="1" dirty="0" smtClean="0">
                <a:solidFill>
                  <a:schemeClr val="bg1"/>
                </a:solidFill>
              </a:rPr>
              <a:t>EXTRAORDINARY GENERAL ASSEMBLY OF THE ICCFM</a:t>
            </a:r>
            <a:endParaRPr lang="es-MX" sz="2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10</a:t>
            </a:fld>
            <a:endParaRPr lang="es-ES"/>
          </a:p>
        </p:txBody>
      </p:sp>
      <p:sp>
        <p:nvSpPr>
          <p:cNvPr id="6" name="Text Box 4"/>
          <p:cNvSpPr txBox="1">
            <a:spLocks noChangeArrowheads="1"/>
          </p:cNvSpPr>
          <p:nvPr/>
        </p:nvSpPr>
        <p:spPr bwMode="auto">
          <a:xfrm>
            <a:off x="4512468" y="2108884"/>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s-ES" sz="3600" b="1" i="1" u="sng" kern="0" dirty="0" smtClean="0">
                <a:solidFill>
                  <a:schemeClr val="bg1"/>
                </a:solidFill>
              </a:rPr>
              <a:t>II.  OBJETIVOS</a:t>
            </a:r>
          </a:p>
          <a:p>
            <a:pPr marL="0" marR="0" lvl="0" indent="0" defTabSz="914400" eaLnBrk="1" fontAlgn="auto" latinLnBrk="0" hangingPunct="1">
              <a:lnSpc>
                <a:spcPct val="100000"/>
              </a:lnSpc>
              <a:spcBef>
                <a:spcPts val="0"/>
              </a:spcBef>
              <a:spcAft>
                <a:spcPts val="0"/>
              </a:spcAft>
              <a:buClrTx/>
              <a:buSzTx/>
              <a:buFontTx/>
              <a:buNone/>
              <a:tabLst/>
              <a:defRPr/>
            </a:pPr>
            <a:r>
              <a:rPr lang="es-ES" sz="3600" b="1" i="1" u="sng" kern="0" dirty="0" smtClean="0">
                <a:solidFill>
                  <a:schemeClr val="bg1"/>
                </a:solidFill>
              </a:rPr>
              <a:t>Objetivo General</a:t>
            </a:r>
            <a:endParaRPr kumimoji="0" lang="es-ES" sz="3600" b="1" i="1" u="sng" strike="noStrike" kern="0" cap="none" spc="0" normalizeH="0" baseline="0" noProof="0" dirty="0" smtClean="0">
              <a:ln>
                <a:noFill/>
              </a:ln>
              <a:solidFill>
                <a:schemeClr val="bg1"/>
              </a:solidFill>
              <a:effectLst/>
              <a:uLnTx/>
              <a:uFillTx/>
              <a:latin typeface="Arial" charset="0"/>
              <a:cs typeface="Arial" charset="0"/>
            </a:endParaRPr>
          </a:p>
        </p:txBody>
      </p:sp>
      <p:sp>
        <p:nvSpPr>
          <p:cNvPr id="8" name="Text Box 7"/>
          <p:cNvSpPr txBox="1">
            <a:spLocks noChangeArrowheads="1"/>
          </p:cNvSpPr>
          <p:nvPr/>
        </p:nvSpPr>
        <p:spPr bwMode="auto">
          <a:xfrm>
            <a:off x="219072" y="3800475"/>
            <a:ext cx="82184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r>
              <a:rPr kumimoji="0" lang="en-US" sz="28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Promote the values human and Christian family in the community, so the family is forming of people, educating in the faith, defender of life and, therefore, actively committed to the integral development of the community through its members</a:t>
            </a:r>
            <a:r>
              <a:rPr kumimoji="0" lang="es-ES" sz="28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392" y="1063625"/>
            <a:ext cx="3886807" cy="2736850"/>
          </a:xfrm>
          <a:prstGeom prst="rect">
            <a:avLst/>
          </a:prstGeom>
        </p:spPr>
      </p:pic>
    </p:spTree>
    <p:extLst>
      <p:ext uri="{BB962C8B-B14F-4D97-AF65-F5344CB8AC3E}">
        <p14:creationId xmlns:p14="http://schemas.microsoft.com/office/powerpoint/2010/main" val="1328815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11</a:t>
            </a:fld>
            <a:endParaRPr lang="es-ES"/>
          </a:p>
        </p:txBody>
      </p:sp>
      <p:sp>
        <p:nvSpPr>
          <p:cNvPr id="6" name="Text Box 4"/>
          <p:cNvSpPr txBox="1">
            <a:spLocks noChangeArrowheads="1"/>
          </p:cNvSpPr>
          <p:nvPr/>
        </p:nvSpPr>
        <p:spPr bwMode="auto">
          <a:xfrm>
            <a:off x="403226" y="2819778"/>
            <a:ext cx="4676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s-ES" sz="3200" b="1" i="1" kern="0" dirty="0" smtClean="0">
                <a:solidFill>
                  <a:schemeClr val="bg1"/>
                </a:solidFill>
              </a:rPr>
              <a:t>III. CARACTERÍSTICAS</a:t>
            </a:r>
          </a:p>
        </p:txBody>
      </p:sp>
      <p:sp>
        <p:nvSpPr>
          <p:cNvPr id="8" name="Text Box 7"/>
          <p:cNvSpPr txBox="1">
            <a:spLocks noChangeArrowheads="1"/>
          </p:cNvSpPr>
          <p:nvPr/>
        </p:nvSpPr>
        <p:spPr bwMode="auto">
          <a:xfrm>
            <a:off x="403226" y="4146145"/>
            <a:ext cx="82184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i="0" u="none" strike="noStrike" baseline="0" dirty="0" smtClean="0">
                <a:solidFill>
                  <a:srgbClr val="671351"/>
                </a:solidFill>
                <a:effectLst>
                  <a:outerShdw blurRad="38100" dist="38100" dir="2700000" algn="tl">
                    <a:srgbClr val="000000">
                      <a:alpha val="43137"/>
                    </a:srgbClr>
                  </a:outerShdw>
                </a:effectLst>
                <a:latin typeface="Century Gothic" panose="020B0502020202020204" pitchFamily="34" charset="0"/>
              </a:rPr>
              <a:t>We are a movement, </a:t>
            </a:r>
            <a:r>
              <a:rPr lang="en-US" sz="2800" b="1" i="0" u="none" strike="noStrike" baseline="0" dirty="0" smtClean="0">
                <a:solidFill>
                  <a:schemeClr val="bg1"/>
                </a:solidFill>
                <a:effectLst>
                  <a:outerShdw blurRad="38100" dist="38100" dir="2700000" algn="tl">
                    <a:srgbClr val="000000">
                      <a:alpha val="43137"/>
                    </a:srgbClr>
                  </a:outerShdw>
                </a:effectLst>
                <a:latin typeface="Century Gothic" panose="020B0502020202020204" pitchFamily="34" charset="0"/>
              </a:rPr>
              <a:t>movement means life; life means people who breathe, feel, think, love, hope, strive, seek and advance.</a:t>
            </a:r>
            <a:endParaRPr kumimoji="0" lang="es-ES" sz="2800" b="0" i="0" u="none" strike="noStrike" kern="0" cap="none" spc="0" normalizeH="0" baseline="0" noProof="0" dirty="0" smtClean="0">
              <a:ln>
                <a:noFill/>
              </a:ln>
              <a:solidFill>
                <a:schemeClr val="bg1"/>
              </a:solidFill>
              <a:effectLst/>
              <a:uLnTx/>
              <a:uFillTx/>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0709" y="1023034"/>
            <a:ext cx="3588108" cy="26910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184" y="1042074"/>
            <a:ext cx="4733322" cy="15011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91015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12</a:t>
            </a:fld>
            <a:endParaRPr lang="es-ES"/>
          </a:p>
        </p:txBody>
      </p:sp>
      <p:sp>
        <p:nvSpPr>
          <p:cNvPr id="6" name="Text Box 4"/>
          <p:cNvSpPr txBox="1">
            <a:spLocks noChangeArrowheads="1"/>
          </p:cNvSpPr>
          <p:nvPr/>
        </p:nvSpPr>
        <p:spPr bwMode="auto">
          <a:xfrm>
            <a:off x="4100518" y="2730918"/>
            <a:ext cx="4676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s-ES" sz="3200" b="1" i="1" kern="0" dirty="0" smtClean="0">
                <a:solidFill>
                  <a:schemeClr val="bg1"/>
                </a:solidFill>
              </a:rPr>
              <a:t>III. CARACTERÍSTICAS</a:t>
            </a:r>
          </a:p>
        </p:txBody>
      </p:sp>
      <p:sp>
        <p:nvSpPr>
          <p:cNvPr id="8" name="Text Box 7"/>
          <p:cNvSpPr txBox="1">
            <a:spLocks noChangeArrowheads="1"/>
          </p:cNvSpPr>
          <p:nvPr/>
        </p:nvSpPr>
        <p:spPr bwMode="auto">
          <a:xfrm>
            <a:off x="188908" y="3833235"/>
            <a:ext cx="82184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i="0" u="none" strike="noStrike" baseline="0" dirty="0" smtClean="0">
                <a:solidFill>
                  <a:srgbClr val="671351"/>
                </a:solidFill>
                <a:effectLst>
                  <a:outerShdw blurRad="38100" dist="38100" dir="2700000" algn="tl">
                    <a:srgbClr val="000000">
                      <a:alpha val="43137"/>
                    </a:srgbClr>
                  </a:outerShdw>
                </a:effectLst>
                <a:latin typeface="Century Gothic" panose="020B0502020202020204" pitchFamily="34" charset="0"/>
              </a:rPr>
              <a:t>We are a family movement </a:t>
            </a:r>
            <a:r>
              <a:rPr lang="en-US" sz="2800" b="0" i="0" u="none" strike="noStrike" baseline="0" dirty="0" smtClean="0">
                <a:solidFill>
                  <a:schemeClr val="bg1"/>
                </a:solidFill>
                <a:latin typeface="Century Gothic" panose="020B0502020202020204" pitchFamily="34" charset="0"/>
              </a:rPr>
              <a:t>We have a common vocation. We share ideals and concerns. This is our first common characteristic. It is what makes that we begin to "move" together to form a 'movement'</a:t>
            </a:r>
            <a:endParaRPr kumimoji="0" lang="es-ES" sz="2800" b="0" i="0" u="none" strike="noStrike" kern="0" cap="none" spc="0" normalizeH="0" baseline="0" noProof="0" dirty="0" smtClean="0">
              <a:ln>
                <a:noFill/>
              </a:ln>
              <a:solidFill>
                <a:schemeClr val="bg1"/>
              </a:solidFill>
              <a:effectLst/>
              <a:uLnTx/>
              <a:uFillTx/>
            </a:endParaRP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213" y="1023035"/>
            <a:ext cx="3683000" cy="27622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4253" y="1023035"/>
            <a:ext cx="5157787" cy="13293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13210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13</a:t>
            </a:fld>
            <a:endParaRPr lang="es-ES"/>
          </a:p>
        </p:txBody>
      </p:sp>
      <p:sp>
        <p:nvSpPr>
          <p:cNvPr id="6" name="Text Box 4"/>
          <p:cNvSpPr txBox="1">
            <a:spLocks noChangeArrowheads="1"/>
          </p:cNvSpPr>
          <p:nvPr/>
        </p:nvSpPr>
        <p:spPr bwMode="auto">
          <a:xfrm>
            <a:off x="450330" y="1023034"/>
            <a:ext cx="5237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s-ES" sz="3600" b="1" i="1" kern="0" dirty="0" smtClean="0">
                <a:solidFill>
                  <a:schemeClr val="bg1"/>
                </a:solidFill>
              </a:rPr>
              <a:t>III. CARACTERÍSTICAS</a:t>
            </a:r>
          </a:p>
        </p:txBody>
      </p:sp>
      <p:sp>
        <p:nvSpPr>
          <p:cNvPr id="8" name="Text Box 7"/>
          <p:cNvSpPr txBox="1">
            <a:spLocks noChangeArrowheads="1"/>
          </p:cNvSpPr>
          <p:nvPr/>
        </p:nvSpPr>
        <p:spPr bwMode="auto">
          <a:xfrm>
            <a:off x="403226" y="1805845"/>
            <a:ext cx="82184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1" i="0" u="none" strike="noStrike" baseline="0" dirty="0" smtClean="0">
                <a:solidFill>
                  <a:srgbClr val="671351"/>
                </a:solidFill>
                <a:latin typeface="Century Gothic" panose="020B0502020202020204" pitchFamily="34" charset="0"/>
              </a:rPr>
              <a:t>We are a Christian family movement</a:t>
            </a:r>
          </a:p>
          <a:p>
            <a:pPr marL="0" marR="0" lvl="0" indent="0" algn="just" defTabSz="914400" eaLnBrk="1" fontAlgn="auto" latinLnBrk="0" hangingPunct="1">
              <a:lnSpc>
                <a:spcPct val="100000"/>
              </a:lnSpc>
              <a:spcBef>
                <a:spcPts val="0"/>
              </a:spcBef>
              <a:spcAft>
                <a:spcPts val="0"/>
              </a:spcAft>
              <a:buClrTx/>
              <a:buSzTx/>
              <a:buFontTx/>
              <a:buNone/>
              <a:tabLst/>
              <a:defRPr/>
            </a:pPr>
            <a:r>
              <a:rPr lang="en-US" sz="2800" dirty="0" smtClean="0">
                <a:solidFill>
                  <a:schemeClr val="bg1"/>
                </a:solidFill>
                <a:latin typeface="Century Gothic" panose="020B0502020202020204" pitchFamily="34" charset="0"/>
              </a:rPr>
              <a:t>By movement, colloquial and being a Christian, MFC is a place where we can find an experience of fraternity; and an experience of God manifested among us, filling us with his spirit, bringing us in Christ.</a:t>
            </a:r>
            <a:endParaRPr kumimoji="0" lang="es-ES" sz="2800" b="0" i="0" u="none" strike="noStrike" kern="0" cap="none" spc="0" normalizeH="0" baseline="0" noProof="0" dirty="0" smtClean="0">
              <a:ln>
                <a:noFill/>
              </a:ln>
              <a:solidFill>
                <a:schemeClr val="bg1"/>
              </a:solidFill>
              <a:effectLst/>
              <a:uLnTx/>
              <a:uFillTx/>
            </a:endParaRPr>
          </a:p>
        </p:txBody>
      </p:sp>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754" y="4949364"/>
            <a:ext cx="7550670" cy="14322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64160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contenido 2"/>
          <p:cNvSpPr>
            <a:spLocks noGrp="1"/>
          </p:cNvSpPr>
          <p:nvPr>
            <p:ph idx="1"/>
          </p:nvPr>
        </p:nvSpPr>
        <p:spPr>
          <a:xfrm>
            <a:off x="314325" y="1711333"/>
            <a:ext cx="8307388" cy="974725"/>
          </a:xfrm>
        </p:spPr>
        <p:txBody>
          <a:bodyPr/>
          <a:lstStyle/>
          <a:p>
            <a:pPr marL="0" indent="0" algn="just">
              <a:buNone/>
            </a:pPr>
            <a:r>
              <a:rPr lang="es-ES" b="1" dirty="0" smtClean="0"/>
              <a:t> </a:t>
            </a:r>
            <a:r>
              <a:rPr lang="es-ES" sz="3200" b="1" dirty="0" smtClean="0"/>
              <a:t>I. </a:t>
            </a:r>
            <a:r>
              <a:rPr lang="en-US" sz="3200" b="1" dirty="0" smtClean="0"/>
              <a:t>PROCESS OF GROWTH OF THE MFC AND METHODOLOGY OF THE PROCESS.</a:t>
            </a:r>
            <a:endParaRPr lang="es-ES" sz="2400" b="1" dirty="0" smtClean="0"/>
          </a:p>
          <a:p>
            <a:pPr marL="0" indent="0" algn="just">
              <a:buFont typeface="Wingdings 2" panose="05020102010507070707" pitchFamily="18" charset="2"/>
              <a:buNone/>
            </a:pPr>
            <a:endParaRPr lang="es-ES" sz="2400" b="1" dirty="0" smtClean="0"/>
          </a:p>
          <a:p>
            <a:pPr marL="0" indent="0" algn="just"/>
            <a:endParaRPr lang="es-ES" sz="2400" dirty="0" smtClean="0"/>
          </a:p>
        </p:txBody>
      </p:sp>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14</a:t>
            </a:fld>
            <a:endParaRPr lang="es-ES"/>
          </a:p>
        </p:txBody>
      </p:sp>
      <p:sp>
        <p:nvSpPr>
          <p:cNvPr id="11" name="Text Box 5"/>
          <p:cNvSpPr txBox="1">
            <a:spLocks noChangeArrowheads="1"/>
          </p:cNvSpPr>
          <p:nvPr/>
        </p:nvSpPr>
        <p:spPr bwMode="auto">
          <a:xfrm>
            <a:off x="260344" y="2514511"/>
            <a:ext cx="81899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During the months of January to may each year be capture young couples to experience the </a:t>
            </a:r>
            <a:r>
              <a:rPr kumimoji="0" lang="en-US" sz="2400" b="1" i="0" u="none" strike="noStrike" kern="0" cap="none" spc="0" normalizeH="0" baseline="0" noProof="0" dirty="0" smtClean="0">
                <a:ln>
                  <a:noFill/>
                </a:ln>
                <a:solidFill>
                  <a:srgbClr val="671351"/>
                </a:solidFill>
                <a:effectLst/>
                <a:uLnTx/>
                <a:uFillTx/>
                <a:latin typeface="Arial" panose="020B0604020202020204" pitchFamily="34" charset="0"/>
                <a:cs typeface="Arial" panose="020B0604020202020204" pitchFamily="34" charset="0"/>
              </a:rPr>
              <a:t>zero level</a:t>
            </a: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p>
          <a:p>
            <a:pPr marR="0" lvl="0" algn="just" defTabSz="914400" eaLnBrk="1" fontAlgn="auto" latinLnBrk="0" hangingPunct="1">
              <a:lnSpc>
                <a:spcPct val="100000"/>
              </a:lnSpc>
              <a:spcBef>
                <a:spcPts val="0"/>
              </a:spcBef>
              <a:spcAft>
                <a:spcPts val="0"/>
              </a:spcAft>
              <a:buClrTx/>
              <a:buSzTx/>
              <a:tabLst/>
              <a:defRPr/>
            </a:pPr>
            <a:endParaRPr kumimoji="0" lang="es-ES" sz="2400" b="0" i="0" u="none" strike="noStrike" kern="0" cap="none" spc="0" normalizeH="0" noProof="0" dirty="0" smtClean="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In May and June is an </a:t>
            </a:r>
            <a:r>
              <a:rPr kumimoji="0" lang="en-US" sz="2400" b="1" i="0" u="none" strike="noStrike" kern="0" cap="none" spc="0" normalizeH="0" baseline="0" noProof="0" dirty="0" smtClean="0">
                <a:ln>
                  <a:noFill/>
                </a:ln>
                <a:solidFill>
                  <a:srgbClr val="671351"/>
                </a:solidFill>
                <a:effectLst/>
                <a:uLnTx/>
                <a:uFillTx/>
                <a:latin typeface="Arial" panose="020B0604020202020204" pitchFamily="34" charset="0"/>
                <a:cs typeface="Arial" panose="020B0604020202020204" pitchFamily="34" charset="0"/>
              </a:rPr>
              <a:t>intense promotion </a:t>
            </a: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through brochures, posters, etc.</a:t>
            </a:r>
          </a:p>
          <a:p>
            <a:pPr marR="0" lvl="0" algn="just" defTabSz="914400" eaLnBrk="1" fontAlgn="auto" latinLnBrk="0" hangingPunct="1">
              <a:lnSpc>
                <a:spcPct val="100000"/>
              </a:lnSpc>
              <a:spcBef>
                <a:spcPts val="0"/>
              </a:spcBef>
              <a:spcAft>
                <a:spcPts val="0"/>
              </a:spcAft>
              <a:buClrTx/>
              <a:buSzTx/>
              <a:tabLst/>
              <a:defRPr/>
            </a:pPr>
            <a:endParaRPr lang="es-ES" sz="2400" kern="0" dirty="0" smtClean="0">
              <a:solidFill>
                <a:schemeClr val="bg1"/>
              </a:solidFill>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In the months of July and August is taught </a:t>
            </a:r>
            <a:r>
              <a:rPr kumimoji="0" lang="en-US" sz="2400" b="1" i="0" u="none" strike="noStrike" kern="0" cap="none" spc="0" normalizeH="0" baseline="0" noProof="0" dirty="0" smtClean="0">
                <a:ln>
                  <a:noFill/>
                </a:ln>
                <a:solidFill>
                  <a:srgbClr val="671351"/>
                </a:solidFill>
                <a:effectLst/>
                <a:uLnTx/>
                <a:uFillTx/>
                <a:latin typeface="Arial" panose="020B0604020202020204" pitchFamily="34" charset="0"/>
                <a:cs typeface="Arial" panose="020B0604020202020204" pitchFamily="34" charset="0"/>
              </a:rPr>
              <a:t>pre-registration cycle</a:t>
            </a: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all marriages and young people captured, including who attended the zero level. </a:t>
            </a:r>
            <a:endParaRPr kumimoji="0" lang="es-E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ángulo 7"/>
          <p:cNvSpPr/>
          <p:nvPr/>
        </p:nvSpPr>
        <p:spPr>
          <a:xfrm>
            <a:off x="2286004" y="1039813"/>
            <a:ext cx="3900487" cy="688975"/>
          </a:xfrm>
          <a:prstGeom prst="rect">
            <a:avLst/>
          </a:prstGeom>
          <a:solidFill>
            <a:srgbClr val="671351"/>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b="1"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rPr>
              <a:t>B</a:t>
            </a:r>
            <a:r>
              <a:rPr lang="es-MX" sz="4400" b="1"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rPr>
              <a:t>. SU VIDA</a:t>
            </a:r>
            <a:endParaRPr lang="es-MX" sz="4400" b="1"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Tree>
    <p:extLst>
      <p:ext uri="{BB962C8B-B14F-4D97-AF65-F5344CB8AC3E}">
        <p14:creationId xmlns:p14="http://schemas.microsoft.com/office/powerpoint/2010/main" val="2194717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a:defRPr/>
            </a:pPr>
            <a:fld id="{7F23C7F9-A195-4BE1-91B9-D2CB9B099A31}" type="slidenum">
              <a:rPr lang="es-ES"/>
              <a:pPr>
                <a:defRPr/>
              </a:pPr>
              <a:t>15</a:t>
            </a:fld>
            <a:endParaRPr lang="es-ES"/>
          </a:p>
        </p:txBody>
      </p:sp>
      <p:graphicFrame>
        <p:nvGraphicFramePr>
          <p:cNvPr id="12" name="4 Diagrama"/>
          <p:cNvGraphicFramePr/>
          <p:nvPr>
            <p:extLst>
              <p:ext uri="{D42A27DB-BD31-4B8C-83A1-F6EECF244321}">
                <p14:modId xmlns:p14="http://schemas.microsoft.com/office/powerpoint/2010/main" val="2908313685"/>
              </p:ext>
            </p:extLst>
          </p:nvPr>
        </p:nvGraphicFramePr>
        <p:xfrm>
          <a:off x="1509711" y="1284434"/>
          <a:ext cx="7360694" cy="4608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5 CuadroTexto"/>
          <p:cNvSpPr txBox="1"/>
          <p:nvPr/>
        </p:nvSpPr>
        <p:spPr>
          <a:xfrm rot="17725379">
            <a:off x="3119430" y="4026842"/>
            <a:ext cx="3200400" cy="461665"/>
          </a:xfrm>
          <a:prstGeom prst="rect">
            <a:avLst/>
          </a:prstGeom>
          <a:noFill/>
        </p:spPr>
        <p:txBody>
          <a:bodyPr wrap="square">
            <a:spAutoFit/>
          </a:bodyPr>
          <a:lstStyle/>
          <a:p>
            <a:pPr>
              <a:defRPr/>
            </a:pPr>
            <a:r>
              <a:rPr lang="es-MX" sz="2400" b="1" dirty="0" smtClean="0">
                <a:solidFill>
                  <a:schemeClr val="bg1"/>
                </a:solidFill>
                <a:effectLst>
                  <a:outerShdw blurRad="38100" dist="38100" dir="2700000" algn="tl">
                    <a:srgbClr val="000000">
                      <a:alpha val="43137"/>
                    </a:srgbClr>
                  </a:outerShdw>
                </a:effectLst>
                <a:latin typeface="+mj-lt"/>
                <a:cs typeface="Arial" pitchFamily="34" charset="0"/>
              </a:rPr>
              <a:t>TOPICS OF LEVEL ZERO</a:t>
            </a:r>
            <a:endParaRPr lang="es-MX" sz="2400" b="1" dirty="0">
              <a:solidFill>
                <a:schemeClr val="bg1"/>
              </a:solidFill>
              <a:effectLst>
                <a:outerShdw blurRad="38100" dist="38100" dir="2700000" algn="tl">
                  <a:srgbClr val="000000">
                    <a:alpha val="43137"/>
                  </a:srgbClr>
                </a:outerShdw>
              </a:effectLst>
              <a:latin typeface="+mj-lt"/>
              <a:cs typeface="Arial" pitchFamily="34" charset="0"/>
            </a:endParaRPr>
          </a:p>
        </p:txBody>
      </p:sp>
      <p:pic>
        <p:nvPicPr>
          <p:cNvPr id="14" name="6 Imagen" descr="j040183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4980" y="2625990"/>
            <a:ext cx="3339207" cy="22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p:cNvSpPr>
            <a:spLocks noChangeArrowheads="1"/>
          </p:cNvSpPr>
          <p:nvPr/>
        </p:nvSpPr>
        <p:spPr bwMode="auto">
          <a:xfrm>
            <a:off x="256372" y="1676106"/>
            <a:ext cx="5416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242852"/>
              </a:buClr>
              <a:buSzPct val="70000"/>
              <a:buFont typeface="Wingdings" pitchFamily="2" charset="2"/>
              <a:buNone/>
            </a:pPr>
            <a:r>
              <a:rPr lang="es-ES" sz="2400" b="1" dirty="0" smtClean="0">
                <a:solidFill>
                  <a:srgbClr val="003300"/>
                </a:solidFill>
                <a:latin typeface="Arial" charset="0"/>
                <a:cs typeface="Arial" charset="0"/>
              </a:rPr>
              <a:t>JUSTIFICATION OF THE THEMES</a:t>
            </a:r>
            <a:endParaRPr lang="es-ES" sz="2400" b="1" dirty="0">
              <a:solidFill>
                <a:srgbClr val="003300"/>
              </a:solidFill>
              <a:latin typeface="Arial" charset="0"/>
              <a:cs typeface="Arial" charset="0"/>
            </a:endParaRPr>
          </a:p>
        </p:txBody>
      </p:sp>
      <p:sp>
        <p:nvSpPr>
          <p:cNvPr id="16" name="Título 1"/>
          <p:cNvSpPr txBox="1">
            <a:spLocks/>
          </p:cNvSpPr>
          <p:nvPr/>
        </p:nvSpPr>
        <p:spPr bwMode="auto">
          <a:xfrm>
            <a:off x="2749055" y="871982"/>
            <a:ext cx="3306763" cy="679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fontAlgn="base">
              <a:lnSpc>
                <a:spcPct val="90000"/>
              </a:lnSpc>
              <a:spcBef>
                <a:spcPct val="0"/>
              </a:spcBef>
              <a:spcAft>
                <a:spcPct val="0"/>
              </a:spcAft>
              <a:defRPr sz="3200" b="1" kern="1200">
                <a:solidFill>
                  <a:schemeClr val="bg1"/>
                </a:solidFill>
                <a:effectLst>
                  <a:outerShdw blurRad="38100" dist="38100" dir="2700000" algn="tl">
                    <a:srgbClr val="000000">
                      <a:alpha val="43137"/>
                    </a:srgbClr>
                  </a:outerShdw>
                </a:effectLst>
                <a:latin typeface="+mj-lt"/>
                <a:ea typeface="+mj-ea"/>
                <a:cs typeface="+mj-cs"/>
              </a:defRPr>
            </a:lvl1pPr>
            <a:lvl2pPr algn="l" rtl="0" fontAlgn="base">
              <a:lnSpc>
                <a:spcPct val="90000"/>
              </a:lnSpc>
              <a:spcBef>
                <a:spcPct val="0"/>
              </a:spcBef>
              <a:spcAft>
                <a:spcPct val="0"/>
              </a:spcAft>
              <a:defRPr sz="3200" b="1">
                <a:solidFill>
                  <a:schemeClr val="bg1"/>
                </a:solidFill>
                <a:latin typeface="Calibri Light" panose="020F0302020204030204" pitchFamily="34" charset="0"/>
              </a:defRPr>
            </a:lvl2pPr>
            <a:lvl3pPr algn="l" rtl="0" fontAlgn="base">
              <a:lnSpc>
                <a:spcPct val="90000"/>
              </a:lnSpc>
              <a:spcBef>
                <a:spcPct val="0"/>
              </a:spcBef>
              <a:spcAft>
                <a:spcPct val="0"/>
              </a:spcAft>
              <a:defRPr sz="3200" b="1">
                <a:solidFill>
                  <a:schemeClr val="bg1"/>
                </a:solidFill>
                <a:latin typeface="Calibri Light" panose="020F0302020204030204" pitchFamily="34" charset="0"/>
              </a:defRPr>
            </a:lvl3pPr>
            <a:lvl4pPr algn="l" rtl="0" fontAlgn="base">
              <a:lnSpc>
                <a:spcPct val="90000"/>
              </a:lnSpc>
              <a:spcBef>
                <a:spcPct val="0"/>
              </a:spcBef>
              <a:spcAft>
                <a:spcPct val="0"/>
              </a:spcAft>
              <a:defRPr sz="3200" b="1">
                <a:solidFill>
                  <a:schemeClr val="bg1"/>
                </a:solidFill>
                <a:latin typeface="Calibri Light" panose="020F0302020204030204" pitchFamily="34" charset="0"/>
              </a:defRPr>
            </a:lvl4pPr>
            <a:lvl5pPr algn="l" rtl="0" fontAlgn="base">
              <a:lnSpc>
                <a:spcPct val="90000"/>
              </a:lnSpc>
              <a:spcBef>
                <a:spcPct val="0"/>
              </a:spcBef>
              <a:spcAft>
                <a:spcPct val="0"/>
              </a:spcAft>
              <a:defRPr sz="3200" b="1">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b="1">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b="1">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b="1">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b="1">
                <a:solidFill>
                  <a:schemeClr val="bg1"/>
                </a:solidFill>
                <a:latin typeface="Calibri Light" panose="020F0302020204030204" pitchFamily="34" charset="0"/>
              </a:defRPr>
            </a:lvl9pPr>
          </a:lstStyle>
          <a:p>
            <a:pPr eaLnBrk="1" fontAlgn="auto" hangingPunct="1">
              <a:spcAft>
                <a:spcPts val="0"/>
              </a:spcAft>
              <a:defRPr/>
            </a:pPr>
            <a:r>
              <a:rPr lang="es-ES" sz="4400" dirty="0" smtClean="0">
                <a:solidFill>
                  <a:srgbClr val="FF0066"/>
                </a:solidFill>
              </a:rPr>
              <a:t>NIVEL  </a:t>
            </a:r>
            <a:r>
              <a:rPr lang="es-ES" sz="4400" dirty="0">
                <a:solidFill>
                  <a:srgbClr val="FF0066"/>
                </a:solidFill>
              </a:rPr>
              <a:t>Z</a:t>
            </a:r>
            <a:r>
              <a:rPr lang="es-ES" sz="4400" dirty="0" smtClean="0">
                <a:solidFill>
                  <a:srgbClr val="FF0066"/>
                </a:solidFill>
              </a:rPr>
              <a:t>ERO</a:t>
            </a:r>
          </a:p>
        </p:txBody>
      </p:sp>
      <p:sp>
        <p:nvSpPr>
          <p:cNvPr id="2" name="CuadroTexto 1"/>
          <p:cNvSpPr txBox="1"/>
          <p:nvPr/>
        </p:nvSpPr>
        <p:spPr>
          <a:xfrm>
            <a:off x="5761496" y="1676106"/>
            <a:ext cx="2860217" cy="923330"/>
          </a:xfrm>
          <a:prstGeom prst="rect">
            <a:avLst/>
          </a:prstGeom>
          <a:noFill/>
        </p:spPr>
        <p:txBody>
          <a:bodyPr wrap="square" rtlCol="0">
            <a:spAutoFit/>
          </a:bodyPr>
          <a:lstStyle/>
          <a:p>
            <a:r>
              <a:rPr lang="en-US" dirty="0" smtClean="0">
                <a:solidFill>
                  <a:schemeClr val="bg1"/>
                </a:solidFill>
              </a:rPr>
              <a:t>They are based on human values and Christian, very in keeping with our goal</a:t>
            </a:r>
            <a:endParaRPr lang="es-MX" dirty="0">
              <a:solidFill>
                <a:schemeClr val="bg1"/>
              </a:solidFill>
            </a:endParaRPr>
          </a:p>
        </p:txBody>
      </p:sp>
      <p:sp>
        <p:nvSpPr>
          <p:cNvPr id="4" name="CuadroTexto 3"/>
          <p:cNvSpPr txBox="1"/>
          <p:nvPr/>
        </p:nvSpPr>
        <p:spPr>
          <a:xfrm>
            <a:off x="5882185" y="2724110"/>
            <a:ext cx="2838734" cy="646331"/>
          </a:xfrm>
          <a:prstGeom prst="rect">
            <a:avLst/>
          </a:prstGeom>
          <a:noFill/>
        </p:spPr>
        <p:txBody>
          <a:bodyPr wrap="square" rtlCol="0">
            <a:spAutoFit/>
          </a:bodyPr>
          <a:lstStyle/>
          <a:p>
            <a:r>
              <a:rPr lang="en-US" dirty="0" smtClean="0">
                <a:solidFill>
                  <a:schemeClr val="bg1"/>
                </a:solidFill>
              </a:rPr>
              <a:t>They do not require a specific sequence</a:t>
            </a:r>
            <a:endParaRPr lang="es-MX" dirty="0">
              <a:solidFill>
                <a:schemeClr val="bg1"/>
              </a:solidFill>
            </a:endParaRPr>
          </a:p>
        </p:txBody>
      </p:sp>
      <p:sp>
        <p:nvSpPr>
          <p:cNvPr id="5" name="CuadroTexto 4"/>
          <p:cNvSpPr txBox="1"/>
          <p:nvPr/>
        </p:nvSpPr>
        <p:spPr>
          <a:xfrm>
            <a:off x="5724469" y="3629366"/>
            <a:ext cx="2934269" cy="646331"/>
          </a:xfrm>
          <a:prstGeom prst="rect">
            <a:avLst/>
          </a:prstGeom>
          <a:noFill/>
        </p:spPr>
        <p:txBody>
          <a:bodyPr wrap="square" rtlCol="0">
            <a:spAutoFit/>
          </a:bodyPr>
          <a:lstStyle/>
          <a:p>
            <a:r>
              <a:rPr lang="en-US" dirty="0" smtClean="0">
                <a:solidFill>
                  <a:schemeClr val="bg1"/>
                </a:solidFill>
              </a:rPr>
              <a:t>Are easily assimilated and encourage participation</a:t>
            </a:r>
            <a:endParaRPr lang="es-MX" dirty="0">
              <a:solidFill>
                <a:schemeClr val="bg1"/>
              </a:solidFill>
            </a:endParaRPr>
          </a:p>
        </p:txBody>
      </p:sp>
      <p:sp>
        <p:nvSpPr>
          <p:cNvPr id="6" name="CuadroTexto 5"/>
          <p:cNvSpPr txBox="1"/>
          <p:nvPr/>
        </p:nvSpPr>
        <p:spPr>
          <a:xfrm>
            <a:off x="5724469" y="4534622"/>
            <a:ext cx="3057099" cy="646331"/>
          </a:xfrm>
          <a:prstGeom prst="rect">
            <a:avLst/>
          </a:prstGeom>
          <a:noFill/>
        </p:spPr>
        <p:txBody>
          <a:bodyPr wrap="square" rtlCol="0">
            <a:spAutoFit/>
          </a:bodyPr>
          <a:lstStyle/>
          <a:p>
            <a:r>
              <a:rPr lang="en-US" dirty="0" smtClean="0">
                <a:solidFill>
                  <a:schemeClr val="bg1"/>
                </a:solidFill>
              </a:rPr>
              <a:t>Are not reiterated themes that you will live in the CBF</a:t>
            </a:r>
            <a:endParaRPr lang="es-MX"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1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a:defRPr/>
            </a:pPr>
            <a:fld id="{7F23C7F9-A195-4BE1-91B9-D2CB9B099A31}" type="slidenum">
              <a:rPr lang="es-ES"/>
              <a:pPr>
                <a:defRPr/>
              </a:pPr>
              <a:t>16</a:t>
            </a:fld>
            <a:endParaRPr lang="es-ES"/>
          </a:p>
        </p:txBody>
      </p:sp>
      <p:sp>
        <p:nvSpPr>
          <p:cNvPr id="12" name="2 CuadroTexto"/>
          <p:cNvSpPr txBox="1"/>
          <p:nvPr/>
        </p:nvSpPr>
        <p:spPr>
          <a:xfrm>
            <a:off x="415927" y="1321904"/>
            <a:ext cx="4037608" cy="4996341"/>
          </a:xfrm>
          <a:prstGeom prst="rect">
            <a:avLst/>
          </a:prstGeom>
          <a:solidFill>
            <a:schemeClr val="accent1">
              <a:lumMod val="75000"/>
            </a:schemeClr>
          </a:solidFill>
          <a:ln>
            <a:noFill/>
          </a:ln>
          <a:effectLst>
            <a:outerShdw blurRad="107950" dist="12700" dir="5400000" algn="ctr">
              <a:srgbClr val="000000"/>
            </a:outerShdw>
          </a:effectLst>
          <a:scene3d>
            <a:camera prst="perspectiveRight"/>
            <a:lightRig rig="soft" dir="t">
              <a:rot lat="0" lon="0" rev="0"/>
            </a:lightRig>
          </a:scene3d>
          <a:sp3d contourW="44450" prstMaterial="matte">
            <a:bevelT w="63500" h="63500" prst="slope"/>
            <a:contourClr>
              <a:srgbClr val="FFFFFF"/>
            </a:contourClr>
          </a:sp3d>
        </p:spPr>
        <p:txBody>
          <a:bodyPr wrap="square" lIns="144000" tIns="108000" bIns="108000">
            <a:spAutoFit/>
          </a:bodyPr>
          <a:lstStyle/>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Reunión de presentación.</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1: Tolerancia y Respeto.</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2: Prudencia.</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3: Fortaleza.</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4: Responsabilidad.</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5: Justicia.</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6: Humildad.</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7: Voluntad.</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8: Trabajo y Estudio.</a:t>
            </a:r>
          </a:p>
          <a:p>
            <a:pPr marL="360000" marR="0" lvl="0" indent="-357188" defTabSz="914400" eaLnBrk="1" fontAlgn="auto" latinLnBrk="0" hangingPunct="1">
              <a:lnSpc>
                <a:spcPct val="100000"/>
              </a:lnSpc>
              <a:spcBef>
                <a:spcPts val="0"/>
              </a:spcBef>
              <a:spcAft>
                <a:spcPts val="1500"/>
              </a:spcAft>
              <a:buClrTx/>
              <a:buSzTx/>
              <a:buFont typeface="Arial" pitchFamily="34" charset="0"/>
              <a:buChar char="•"/>
              <a:tabLst/>
              <a:defRPr/>
            </a:pPr>
            <a:r>
              <a:rPr kumimoji="0" lang="es-MX" sz="1800" b="1" i="0" u="none" strike="noStrike" kern="0" cap="none" spc="0" normalizeH="0" baseline="0" noProof="0" dirty="0">
                <a:ln>
                  <a:noFill/>
                </a:ln>
                <a:solidFill>
                  <a:schemeClr val="bg1"/>
                </a:solidFill>
                <a:effectLst/>
                <a:uLnTx/>
                <a:uFillTx/>
                <a:latin typeface="Verdana"/>
                <a:cs typeface="Arial" pitchFamily="34" charset="0"/>
              </a:rPr>
              <a:t>Tema 9: </a:t>
            </a:r>
            <a:r>
              <a:rPr kumimoji="0" lang="es-MX" sz="1800" b="1" i="0" u="none" strike="noStrike" kern="0" cap="none" spc="0" normalizeH="0" baseline="0" noProof="0" dirty="0" smtClean="0">
                <a:ln>
                  <a:noFill/>
                </a:ln>
                <a:solidFill>
                  <a:schemeClr val="bg1"/>
                </a:solidFill>
                <a:effectLst/>
                <a:uLnTx/>
                <a:uFillTx/>
                <a:latin typeface="Verdana"/>
                <a:cs typeface="Arial" pitchFamily="34" charset="0"/>
              </a:rPr>
              <a:t>Solidaridad.</a:t>
            </a:r>
            <a:endParaRPr kumimoji="0" lang="es-MX" sz="1800" b="1" i="0" u="none" strike="noStrike" kern="0" cap="none" spc="0" normalizeH="0" baseline="0" noProof="0" dirty="0">
              <a:ln>
                <a:noFill/>
              </a:ln>
              <a:solidFill>
                <a:schemeClr val="bg1"/>
              </a:solidFill>
              <a:effectLst/>
              <a:uLnTx/>
              <a:uFillTx/>
              <a:latin typeface="Verdana"/>
              <a:cs typeface="Arial" pitchFamily="34" charset="0"/>
            </a:endParaRPr>
          </a:p>
        </p:txBody>
      </p:sp>
      <p:pic>
        <p:nvPicPr>
          <p:cNvPr id="13" name="Picture 2"/>
          <p:cNvPicPr>
            <a:picLocks noChangeAspect="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4750098" y="3506610"/>
            <a:ext cx="357505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p:nvPr/>
        </p:nvSpPr>
        <p:spPr>
          <a:xfrm>
            <a:off x="5079628" y="2375587"/>
            <a:ext cx="2915991"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gradFill>
                  <a:gsLst>
                    <a:gs pos="25000">
                      <a:srgbClr val="297FD5">
                        <a:satMod val="155000"/>
                      </a:srgbClr>
                    </a:gs>
                    <a:gs pos="100000">
                      <a:srgbClr val="297FD5">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VALORES</a:t>
            </a:r>
          </a:p>
        </p:txBody>
      </p:sp>
      <p:sp>
        <p:nvSpPr>
          <p:cNvPr id="15" name="Rectangle 7"/>
          <p:cNvSpPr>
            <a:spLocks noChangeArrowheads="1"/>
          </p:cNvSpPr>
          <p:nvPr/>
        </p:nvSpPr>
        <p:spPr bwMode="auto">
          <a:xfrm>
            <a:off x="4625057" y="1729297"/>
            <a:ext cx="40274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242852"/>
              </a:buClr>
              <a:buSzPct val="70000"/>
              <a:buFont typeface="Wingdings" pitchFamily="2" charset="2"/>
              <a:buNone/>
            </a:pPr>
            <a:r>
              <a:rPr lang="es-ES" sz="2600" b="1" dirty="0">
                <a:solidFill>
                  <a:srgbClr val="003300"/>
                </a:solidFill>
                <a:latin typeface="Arial" charset="0"/>
                <a:cs typeface="Arial" charset="0"/>
              </a:rPr>
              <a:t>LAS DIEZ REUNIONES</a:t>
            </a:r>
          </a:p>
        </p:txBody>
      </p:sp>
      <p:sp>
        <p:nvSpPr>
          <p:cNvPr id="16" name="Título 1"/>
          <p:cNvSpPr txBox="1">
            <a:spLocks/>
          </p:cNvSpPr>
          <p:nvPr/>
        </p:nvSpPr>
        <p:spPr bwMode="auto">
          <a:xfrm>
            <a:off x="4985420" y="982179"/>
            <a:ext cx="3306763" cy="679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fontAlgn="base">
              <a:lnSpc>
                <a:spcPct val="90000"/>
              </a:lnSpc>
              <a:spcBef>
                <a:spcPct val="0"/>
              </a:spcBef>
              <a:spcAft>
                <a:spcPct val="0"/>
              </a:spcAft>
              <a:defRPr sz="3200" b="1" kern="1200">
                <a:solidFill>
                  <a:schemeClr val="bg1"/>
                </a:solidFill>
                <a:effectLst>
                  <a:outerShdw blurRad="38100" dist="38100" dir="2700000" algn="tl">
                    <a:srgbClr val="000000">
                      <a:alpha val="43137"/>
                    </a:srgbClr>
                  </a:outerShdw>
                </a:effectLst>
                <a:latin typeface="+mj-lt"/>
                <a:ea typeface="+mj-ea"/>
                <a:cs typeface="+mj-cs"/>
              </a:defRPr>
            </a:lvl1pPr>
            <a:lvl2pPr algn="l" rtl="0" fontAlgn="base">
              <a:lnSpc>
                <a:spcPct val="90000"/>
              </a:lnSpc>
              <a:spcBef>
                <a:spcPct val="0"/>
              </a:spcBef>
              <a:spcAft>
                <a:spcPct val="0"/>
              </a:spcAft>
              <a:defRPr sz="3200" b="1">
                <a:solidFill>
                  <a:schemeClr val="bg1"/>
                </a:solidFill>
                <a:latin typeface="Calibri Light" panose="020F0302020204030204" pitchFamily="34" charset="0"/>
              </a:defRPr>
            </a:lvl2pPr>
            <a:lvl3pPr algn="l" rtl="0" fontAlgn="base">
              <a:lnSpc>
                <a:spcPct val="90000"/>
              </a:lnSpc>
              <a:spcBef>
                <a:spcPct val="0"/>
              </a:spcBef>
              <a:spcAft>
                <a:spcPct val="0"/>
              </a:spcAft>
              <a:defRPr sz="3200" b="1">
                <a:solidFill>
                  <a:schemeClr val="bg1"/>
                </a:solidFill>
                <a:latin typeface="Calibri Light" panose="020F0302020204030204" pitchFamily="34" charset="0"/>
              </a:defRPr>
            </a:lvl3pPr>
            <a:lvl4pPr algn="l" rtl="0" fontAlgn="base">
              <a:lnSpc>
                <a:spcPct val="90000"/>
              </a:lnSpc>
              <a:spcBef>
                <a:spcPct val="0"/>
              </a:spcBef>
              <a:spcAft>
                <a:spcPct val="0"/>
              </a:spcAft>
              <a:defRPr sz="3200" b="1">
                <a:solidFill>
                  <a:schemeClr val="bg1"/>
                </a:solidFill>
                <a:latin typeface="Calibri Light" panose="020F0302020204030204" pitchFamily="34" charset="0"/>
              </a:defRPr>
            </a:lvl4pPr>
            <a:lvl5pPr algn="l" rtl="0" fontAlgn="base">
              <a:lnSpc>
                <a:spcPct val="90000"/>
              </a:lnSpc>
              <a:spcBef>
                <a:spcPct val="0"/>
              </a:spcBef>
              <a:spcAft>
                <a:spcPct val="0"/>
              </a:spcAft>
              <a:defRPr sz="3200" b="1">
                <a:solidFill>
                  <a:schemeClr val="bg1"/>
                </a:solidFill>
                <a:latin typeface="Calibri Light" panose="020F0302020204030204" pitchFamily="34" charset="0"/>
              </a:defRPr>
            </a:lvl5pPr>
            <a:lvl6pPr marL="457200" algn="l" rtl="0" fontAlgn="base">
              <a:lnSpc>
                <a:spcPct val="90000"/>
              </a:lnSpc>
              <a:spcBef>
                <a:spcPct val="0"/>
              </a:spcBef>
              <a:spcAft>
                <a:spcPct val="0"/>
              </a:spcAft>
              <a:defRPr sz="3200" b="1">
                <a:solidFill>
                  <a:schemeClr val="bg1"/>
                </a:solidFill>
                <a:latin typeface="Calibri Light" panose="020F0302020204030204" pitchFamily="34" charset="0"/>
              </a:defRPr>
            </a:lvl6pPr>
            <a:lvl7pPr marL="914400" algn="l" rtl="0" fontAlgn="base">
              <a:lnSpc>
                <a:spcPct val="90000"/>
              </a:lnSpc>
              <a:spcBef>
                <a:spcPct val="0"/>
              </a:spcBef>
              <a:spcAft>
                <a:spcPct val="0"/>
              </a:spcAft>
              <a:defRPr sz="3200" b="1">
                <a:solidFill>
                  <a:schemeClr val="bg1"/>
                </a:solidFill>
                <a:latin typeface="Calibri Light" panose="020F0302020204030204" pitchFamily="34" charset="0"/>
              </a:defRPr>
            </a:lvl7pPr>
            <a:lvl8pPr marL="1371600" algn="l" rtl="0" fontAlgn="base">
              <a:lnSpc>
                <a:spcPct val="90000"/>
              </a:lnSpc>
              <a:spcBef>
                <a:spcPct val="0"/>
              </a:spcBef>
              <a:spcAft>
                <a:spcPct val="0"/>
              </a:spcAft>
              <a:defRPr sz="3200" b="1">
                <a:solidFill>
                  <a:schemeClr val="bg1"/>
                </a:solidFill>
                <a:latin typeface="Calibri Light" panose="020F0302020204030204" pitchFamily="34" charset="0"/>
              </a:defRPr>
            </a:lvl8pPr>
            <a:lvl9pPr marL="1828800" algn="l" rtl="0" fontAlgn="base">
              <a:lnSpc>
                <a:spcPct val="90000"/>
              </a:lnSpc>
              <a:spcBef>
                <a:spcPct val="0"/>
              </a:spcBef>
              <a:spcAft>
                <a:spcPct val="0"/>
              </a:spcAft>
              <a:defRPr sz="3200" b="1">
                <a:solidFill>
                  <a:schemeClr val="bg1"/>
                </a:solidFill>
                <a:latin typeface="Calibri Light" panose="020F0302020204030204" pitchFamily="34" charset="0"/>
              </a:defRPr>
            </a:lvl9pPr>
          </a:lstStyle>
          <a:p>
            <a:pPr eaLnBrk="1" fontAlgn="auto" hangingPunct="1">
              <a:spcAft>
                <a:spcPts val="0"/>
              </a:spcAft>
              <a:defRPr/>
            </a:pPr>
            <a:r>
              <a:rPr lang="es-ES" sz="4400" dirty="0" smtClean="0">
                <a:solidFill>
                  <a:srgbClr val="FF0066"/>
                </a:solidFill>
              </a:rPr>
              <a:t>NIVEL  </a:t>
            </a:r>
            <a:r>
              <a:rPr lang="es-ES" sz="4400" dirty="0">
                <a:solidFill>
                  <a:srgbClr val="FF0066"/>
                </a:solidFill>
              </a:rPr>
              <a:t>Z</a:t>
            </a:r>
            <a:r>
              <a:rPr lang="es-ES" sz="4400" dirty="0" smtClean="0">
                <a:solidFill>
                  <a:srgbClr val="FF0066"/>
                </a:solidFill>
              </a:rPr>
              <a:t>ERO</a:t>
            </a:r>
          </a:p>
        </p:txBody>
      </p:sp>
    </p:spTree>
    <p:extLst>
      <p:ext uri="{BB962C8B-B14F-4D97-AF65-F5344CB8AC3E}">
        <p14:creationId xmlns:p14="http://schemas.microsoft.com/office/powerpoint/2010/main" val="203044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1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idx="4294967295"/>
          </p:nvPr>
        </p:nvSpPr>
        <p:spPr bwMode="auto">
          <a:xfrm>
            <a:off x="250825" y="877888"/>
            <a:ext cx="8686800" cy="679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gn="ctr" fontAlgn="auto">
              <a:spcAft>
                <a:spcPts val="0"/>
              </a:spcAft>
              <a:defRPr/>
            </a:pPr>
            <a:r>
              <a:rPr lang="es-ES" sz="4400" dirty="0" smtClean="0">
                <a:solidFill>
                  <a:srgbClr val="FF0066"/>
                </a:solidFill>
              </a:rPr>
              <a:t>PROMOCIÓN   INTENSA</a:t>
            </a:r>
          </a:p>
        </p:txBody>
      </p:sp>
      <p:sp>
        <p:nvSpPr>
          <p:cNvPr id="27651" name="Marcador de contenido 2"/>
          <p:cNvSpPr>
            <a:spLocks noGrp="1"/>
          </p:cNvSpPr>
          <p:nvPr>
            <p:ph idx="1"/>
          </p:nvPr>
        </p:nvSpPr>
        <p:spPr>
          <a:xfrm>
            <a:off x="179388" y="1487488"/>
            <a:ext cx="8686800" cy="1268412"/>
          </a:xfrm>
        </p:spPr>
        <p:txBody>
          <a:bodyPr/>
          <a:lstStyle/>
          <a:p>
            <a:pPr marL="0" indent="0" algn="just">
              <a:buFont typeface="Wingdings 2" panose="05020102010507070707" pitchFamily="18" charset="2"/>
              <a:buNone/>
            </a:pPr>
            <a:r>
              <a:rPr lang="en-US" b="1" dirty="0" smtClean="0">
                <a:latin typeface="Franklin Gothic Book" panose="020B0503020102020204" pitchFamily="34" charset="0"/>
              </a:rPr>
              <a:t>Campaign national 1 + 1, is to promote that each Member, marriage or young, undertakes to register one member.</a:t>
            </a:r>
            <a:endParaRPr lang="es-MX" dirty="0" smtClean="0">
              <a:latin typeface="Franklin Gothic Book" panose="020B0503020102020204" pitchFamily="34" charset="0"/>
            </a:endParaRPr>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4953" y="4384370"/>
            <a:ext cx="1710142" cy="1883477"/>
          </a:xfrm>
          <a:prstGeom prst="rect">
            <a:avLst/>
          </a:prstGeom>
          <a:scene3d>
            <a:camera prst="perspectiveContrastingLeftFacing"/>
            <a:lightRig rig="threePt" dir="t"/>
          </a:scene3d>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8173" y="4482063"/>
            <a:ext cx="2161594" cy="1667561"/>
          </a:xfrm>
          <a:prstGeom prst="rect">
            <a:avLst/>
          </a:prstGeom>
          <a:scene3d>
            <a:camera prst="perspectiveContrastingLeftFacing"/>
            <a:lightRig rig="threePt" dir="t"/>
          </a:scene3d>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7803" y="2432538"/>
            <a:ext cx="2176109" cy="1681539"/>
          </a:xfrm>
          <a:prstGeom prst="rect">
            <a:avLst/>
          </a:prstGeom>
          <a:scene3d>
            <a:camera prst="perspectiveContrastingLeftFacing"/>
            <a:lightRig rig="threePt" dir="t"/>
          </a:scene3d>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8573" y="2426482"/>
            <a:ext cx="1472367" cy="1905416"/>
          </a:xfrm>
          <a:prstGeom prst="rect">
            <a:avLst/>
          </a:prstGeom>
          <a:scene3d>
            <a:camera prst="perspectiveContrastingLeftFacing"/>
            <a:lightRig rig="threePt" dir="t"/>
          </a:scene3d>
        </p:spPr>
      </p:pic>
      <p:sp>
        <p:nvSpPr>
          <p:cNvPr id="27656" name="6 Rectángulo"/>
          <p:cNvSpPr>
            <a:spLocks noChangeArrowheads="1"/>
          </p:cNvSpPr>
          <p:nvPr/>
        </p:nvSpPr>
        <p:spPr bwMode="auto">
          <a:xfrm>
            <a:off x="179388" y="3013075"/>
            <a:ext cx="47529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nSpc>
                <a:spcPct val="100000"/>
              </a:lnSpc>
              <a:spcBef>
                <a:spcPct val="0"/>
              </a:spcBef>
              <a:buFontTx/>
              <a:buNone/>
            </a:pPr>
            <a:r>
              <a:rPr lang="en-US" sz="2400" dirty="0" smtClean="0">
                <a:latin typeface="Franklin Gothic Book" panose="020B0503020102020204" pitchFamily="34" charset="0"/>
              </a:rPr>
              <a:t>This strategy is supported with the delivery of a bracelet to who complies with the above. In addition to promotional brochures, posters, and videos.</a:t>
            </a:r>
            <a:endParaRPr lang="es-MX" sz="2400" dirty="0">
              <a:latin typeface="Franklin Gothic Book" panose="020B0503020102020204" pitchFamily="34" charset="0"/>
            </a:endParaRPr>
          </a:p>
          <a:p>
            <a:pPr>
              <a:lnSpc>
                <a:spcPct val="100000"/>
              </a:lnSpc>
              <a:spcBef>
                <a:spcPct val="0"/>
              </a:spcBef>
              <a:buFontTx/>
              <a:buNone/>
            </a:pPr>
            <a:r>
              <a:rPr lang="es-MX" sz="2400" dirty="0" err="1" smtClean="0">
                <a:latin typeface="Franklin Gothic Book" panose="020B0503020102020204" pitchFamily="34" charset="0"/>
              </a:rPr>
              <a:t>All</a:t>
            </a:r>
            <a:r>
              <a:rPr lang="es-MX" sz="2400" dirty="0" smtClean="0">
                <a:latin typeface="Franklin Gothic Book" panose="020B0503020102020204" pitchFamily="34" charset="0"/>
              </a:rPr>
              <a:t> of </a:t>
            </a:r>
            <a:r>
              <a:rPr lang="es-MX" sz="2400" dirty="0" err="1" smtClean="0">
                <a:latin typeface="Franklin Gothic Book" panose="020B0503020102020204" pitchFamily="34" charset="0"/>
              </a:rPr>
              <a:t>this</a:t>
            </a:r>
            <a:r>
              <a:rPr lang="es-MX" sz="2400" dirty="0" smtClean="0">
                <a:latin typeface="Franklin Gothic Book" panose="020B0503020102020204" pitchFamily="34" charset="0"/>
              </a:rPr>
              <a:t> </a:t>
            </a:r>
            <a:r>
              <a:rPr lang="es-MX" sz="2400" dirty="0" err="1" smtClean="0">
                <a:latin typeface="Franklin Gothic Book" panose="020B0503020102020204" pitchFamily="34" charset="0"/>
              </a:rPr>
              <a:t>website</a:t>
            </a:r>
            <a:endParaRPr lang="es-MX" sz="2400" dirty="0" smtClean="0">
              <a:latin typeface="Franklin Gothic Book" panose="020B0503020102020204" pitchFamily="34" charset="0"/>
            </a:endParaRPr>
          </a:p>
          <a:p>
            <a:pPr>
              <a:lnSpc>
                <a:spcPct val="100000"/>
              </a:lnSpc>
              <a:spcBef>
                <a:spcPct val="0"/>
              </a:spcBef>
              <a:buFontTx/>
              <a:buNone/>
            </a:pPr>
            <a:r>
              <a:rPr lang="es-MX" sz="2400" dirty="0" smtClean="0">
                <a:latin typeface="Franklin Gothic Book" panose="020B0503020102020204" pitchFamily="34" charset="0"/>
              </a:rPr>
              <a:t>(</a:t>
            </a:r>
            <a:r>
              <a:rPr lang="es-MX" sz="2400" dirty="0" smtClean="0">
                <a:solidFill>
                  <a:srgbClr val="FFC000"/>
                </a:solidFill>
                <a:latin typeface="Franklin Gothic Book" panose="020B0503020102020204" pitchFamily="34" charset="0"/>
              </a:rPr>
              <a:t>www.mfcmexico.org</a:t>
            </a:r>
            <a:r>
              <a:rPr lang="es-MX" sz="2400" dirty="0">
                <a:solidFill>
                  <a:srgbClr val="FFC000"/>
                </a:solidFill>
                <a:latin typeface="Franklin Gothic Book" panose="020B0503020102020204" pitchFamily="34" charset="0"/>
              </a:rPr>
              <a:t>/</a:t>
            </a:r>
            <a:r>
              <a:rPr lang="es-MX" sz="2400" dirty="0">
                <a:latin typeface="Franklin Gothic Book" panose="020B0503020102020204" pitchFamily="34" charset="0"/>
              </a:rPr>
              <a:t>).</a:t>
            </a:r>
          </a:p>
        </p:txBody>
      </p:sp>
      <p:sp>
        <p:nvSpPr>
          <p:cNvPr id="7" name="Marcador de número de diapositiva 6"/>
          <p:cNvSpPr>
            <a:spLocks noGrp="1"/>
          </p:cNvSpPr>
          <p:nvPr>
            <p:ph type="sldNum" sz="quarter" idx="12"/>
          </p:nvPr>
        </p:nvSpPr>
        <p:spPr/>
        <p:txBody>
          <a:bodyPr/>
          <a:lstStyle/>
          <a:p>
            <a:pPr>
              <a:defRPr/>
            </a:pPr>
            <a:fld id="{7F23C7F9-A195-4BE1-91B9-D2CB9B099A31}" type="slidenum">
              <a:rPr lang="es-ES"/>
              <a:pPr>
                <a:defRPr/>
              </a:pPr>
              <a:t>17</a:t>
            </a:fld>
            <a:endParaRPr lang="es-ES"/>
          </a:p>
        </p:txBody>
      </p:sp>
    </p:spTree>
    <p:extLst>
      <p:ext uri="{BB962C8B-B14F-4D97-AF65-F5344CB8AC3E}">
        <p14:creationId xmlns:p14="http://schemas.microsoft.com/office/powerpoint/2010/main" val="2566021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p:cNvSpPr>
            <a:spLocks noGrp="1"/>
          </p:cNvSpPr>
          <p:nvPr>
            <p:ph type="title" idx="4294967295"/>
          </p:nvPr>
        </p:nvSpPr>
        <p:spPr bwMode="auto">
          <a:xfrm>
            <a:off x="250825" y="904876"/>
            <a:ext cx="5541268" cy="109884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0000"/>
          </a:bodyPr>
          <a:lstStyle/>
          <a:p>
            <a:pPr algn="ctr" fontAlgn="auto">
              <a:spcAft>
                <a:spcPts val="0"/>
              </a:spcAft>
              <a:defRPr/>
            </a:pPr>
            <a:r>
              <a:rPr lang="es-ES" sz="4800" dirty="0" smtClean="0">
                <a:solidFill>
                  <a:srgbClr val="FF0066"/>
                </a:solidFill>
              </a:rPr>
              <a:t>DIFFERENT PROMOTION STRATEGIES</a:t>
            </a:r>
          </a:p>
        </p:txBody>
      </p:sp>
      <p:sp>
        <p:nvSpPr>
          <p:cNvPr id="29698" name="Marcador de contenido 2"/>
          <p:cNvSpPr>
            <a:spLocks noGrp="1"/>
          </p:cNvSpPr>
          <p:nvPr>
            <p:ph idx="1"/>
          </p:nvPr>
        </p:nvSpPr>
        <p:spPr>
          <a:xfrm>
            <a:off x="251520" y="2003720"/>
            <a:ext cx="8686800" cy="4651920"/>
          </a:xfrm>
          <a:extLst/>
        </p:spPr>
        <p:txBody>
          <a:bodyPr numCol="2" rtlCol="0">
            <a:normAutofit/>
          </a:bodyPr>
          <a:lstStyle/>
          <a:p>
            <a:pPr fontAlgn="auto">
              <a:spcAft>
                <a:spcPts val="300"/>
              </a:spcAft>
              <a:defRPr/>
            </a:pPr>
            <a:r>
              <a:rPr lang="en-US" sz="2000" dirty="0" smtClean="0">
                <a:latin typeface="Franklin Gothic Book" pitchFamily="34" charset="0"/>
              </a:rPr>
              <a:t>LEVEL ZERO</a:t>
            </a:r>
          </a:p>
          <a:p>
            <a:pPr fontAlgn="auto">
              <a:spcAft>
                <a:spcPts val="300"/>
              </a:spcAft>
              <a:defRPr/>
            </a:pPr>
            <a:r>
              <a:rPr lang="en-US" sz="2000" dirty="0" smtClean="0">
                <a:latin typeface="Franklin Gothic Book" pitchFamily="34" charset="0"/>
              </a:rPr>
              <a:t> EQUIPMENT MORE EQUIPMENT </a:t>
            </a:r>
          </a:p>
          <a:p>
            <a:pPr fontAlgn="auto">
              <a:spcAft>
                <a:spcPts val="300"/>
              </a:spcAft>
              <a:defRPr/>
            </a:pPr>
            <a:r>
              <a:rPr lang="en-US" sz="2000" dirty="0" smtClean="0">
                <a:latin typeface="Franklin Gothic Book" pitchFamily="34" charset="0"/>
              </a:rPr>
              <a:t>IN PARISHES INVITATION</a:t>
            </a:r>
          </a:p>
          <a:p>
            <a:pPr fontAlgn="auto">
              <a:spcAft>
                <a:spcPts val="300"/>
              </a:spcAft>
              <a:defRPr/>
            </a:pPr>
            <a:r>
              <a:rPr lang="en-US" sz="2000" dirty="0" smtClean="0">
                <a:latin typeface="Franklin Gothic Book" pitchFamily="34" charset="0"/>
              </a:rPr>
              <a:t>INFORMATION MATERIAL OF THE MFC BROCHURES, POSTERS, LEAFLETS, ETC.  </a:t>
            </a:r>
          </a:p>
          <a:p>
            <a:pPr fontAlgn="auto">
              <a:spcAft>
                <a:spcPts val="300"/>
              </a:spcAft>
              <a:defRPr/>
            </a:pPr>
            <a:r>
              <a:rPr lang="en-US" sz="2000" dirty="0" smtClean="0">
                <a:latin typeface="Franklin Gothic Book" pitchFamily="34" charset="0"/>
              </a:rPr>
              <a:t>PERSONALIZED INVITATION (HOUSE-TO-HOUSE)</a:t>
            </a:r>
          </a:p>
          <a:p>
            <a:pPr fontAlgn="auto">
              <a:spcAft>
                <a:spcPts val="300"/>
              </a:spcAft>
              <a:defRPr/>
            </a:pPr>
            <a:r>
              <a:rPr lang="en-US" sz="2000" dirty="0" smtClean="0">
                <a:latin typeface="Franklin Gothic Book" pitchFamily="34" charset="0"/>
              </a:rPr>
              <a:t> PROMOTIONAL POSTERS, RADIO SPOTS AND TV </a:t>
            </a:r>
          </a:p>
          <a:p>
            <a:pPr fontAlgn="auto">
              <a:spcAft>
                <a:spcPts val="300"/>
              </a:spcAft>
              <a:defRPr/>
            </a:pPr>
            <a:r>
              <a:rPr lang="en-US" sz="2000" dirty="0" smtClean="0">
                <a:latin typeface="Franklin Gothic Book" pitchFamily="34" charset="0"/>
              </a:rPr>
              <a:t>BENEFICIARIES OF TRAINING FOR PARENTS </a:t>
            </a:r>
          </a:p>
          <a:p>
            <a:pPr fontAlgn="auto">
              <a:spcAft>
                <a:spcPts val="300"/>
              </a:spcAft>
              <a:defRPr/>
            </a:pPr>
            <a:r>
              <a:rPr lang="en-US" sz="2000" dirty="0" smtClean="0">
                <a:latin typeface="Franklin Gothic Book" pitchFamily="34" charset="0"/>
              </a:rPr>
              <a:t>VIDEOS OF TESTIMONIES </a:t>
            </a:r>
          </a:p>
          <a:p>
            <a:pPr fontAlgn="auto">
              <a:spcAft>
                <a:spcPts val="300"/>
              </a:spcAft>
              <a:defRPr/>
            </a:pPr>
            <a:r>
              <a:rPr lang="en-US" sz="2000" dirty="0" smtClean="0">
                <a:latin typeface="Franklin Gothic Book" pitchFamily="34" charset="0"/>
              </a:rPr>
              <a:t>INVITATIONS ON BOARDS OF PARENTS IN CATHOLIC SCHOOLS </a:t>
            </a:r>
          </a:p>
          <a:p>
            <a:pPr fontAlgn="auto">
              <a:spcAft>
                <a:spcPts val="300"/>
              </a:spcAft>
              <a:defRPr/>
            </a:pPr>
            <a:r>
              <a:rPr lang="en-US" sz="2000" dirty="0" smtClean="0">
                <a:latin typeface="Franklin Gothic Book" pitchFamily="34" charset="0"/>
              </a:rPr>
              <a:t>LIST OF BENEFICIARIES OF THE CPIM.   </a:t>
            </a:r>
          </a:p>
          <a:p>
            <a:pPr fontAlgn="auto">
              <a:spcAft>
                <a:spcPts val="300"/>
              </a:spcAft>
              <a:defRPr/>
            </a:pPr>
            <a:r>
              <a:rPr lang="en-US" sz="2000" dirty="0" smtClean="0">
                <a:latin typeface="Franklin Gothic Book" pitchFamily="34" charset="0"/>
              </a:rPr>
              <a:t>MEETING WITH PARENTS OF THE DIOCESAN NEWSPAPER YOUTH </a:t>
            </a:r>
          </a:p>
          <a:p>
            <a:pPr fontAlgn="auto">
              <a:spcAft>
                <a:spcPts val="300"/>
              </a:spcAft>
              <a:defRPr/>
            </a:pPr>
            <a:r>
              <a:rPr lang="en-US" sz="2000" dirty="0" smtClean="0">
                <a:latin typeface="Franklin Gothic Book" pitchFamily="34" charset="0"/>
              </a:rPr>
              <a:t>PROMOTION IN YOU TUBE PAGE ON SOCIAL NETWORKS</a:t>
            </a:r>
            <a:endParaRPr lang="es-MX" sz="2000" dirty="0" smtClean="0">
              <a:latin typeface="Franklin Gothic Book" pitchFamily="34" charset="0"/>
            </a:endParaRPr>
          </a:p>
        </p:txBody>
      </p:sp>
      <p:sp>
        <p:nvSpPr>
          <p:cNvPr id="2" name="Marcador de número de diapositiva 1"/>
          <p:cNvSpPr>
            <a:spLocks noGrp="1"/>
          </p:cNvSpPr>
          <p:nvPr>
            <p:ph type="sldNum" sz="quarter" idx="12"/>
          </p:nvPr>
        </p:nvSpPr>
        <p:spPr/>
        <p:txBody>
          <a:bodyPr/>
          <a:lstStyle/>
          <a:p>
            <a:pPr>
              <a:defRPr/>
            </a:pPr>
            <a:fld id="{412E8AB0-81CA-440E-B5E4-4C8AFF6F1C45}" type="slidenum">
              <a:rPr lang="es-ES"/>
              <a:pPr>
                <a:defRPr/>
              </a:pPr>
              <a:t>18</a:t>
            </a:fld>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28346" y="1033479"/>
            <a:ext cx="2044180" cy="93420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p:cNvSpPr>
            <a:spLocks noGrp="1"/>
          </p:cNvSpPr>
          <p:nvPr>
            <p:ph type="title" idx="4294967295"/>
          </p:nvPr>
        </p:nvSpPr>
        <p:spPr bwMode="auto">
          <a:xfrm>
            <a:off x="209881" y="1041356"/>
            <a:ext cx="8135938" cy="7953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0000"/>
          </a:bodyPr>
          <a:lstStyle/>
          <a:p>
            <a:pPr algn="ctr" fontAlgn="auto">
              <a:spcAft>
                <a:spcPts val="0"/>
              </a:spcAft>
              <a:defRPr/>
            </a:pPr>
            <a:r>
              <a:rPr lang="en-US" sz="4800" kern="0" dirty="0" smtClean="0">
                <a:solidFill>
                  <a:srgbClr val="FF0066"/>
                </a:solidFill>
                <a:effectLst/>
                <a:latin typeface="Arial" panose="020B0604020202020204" pitchFamily="34" charset="0"/>
                <a:cs typeface="Arial" panose="020B0604020202020204" pitchFamily="34" charset="0"/>
              </a:rPr>
              <a:t>PRE-REGISTRATION CYCLE </a:t>
            </a:r>
            <a:endParaRPr lang="es-ES" sz="4800" dirty="0" smtClean="0">
              <a:solidFill>
                <a:srgbClr val="FF0066"/>
              </a:solidFill>
            </a:endParaRPr>
          </a:p>
        </p:txBody>
      </p:sp>
      <p:sp>
        <p:nvSpPr>
          <p:cNvPr id="29698" name="Marcador de contenido 2"/>
          <p:cNvSpPr>
            <a:spLocks noGrp="1"/>
          </p:cNvSpPr>
          <p:nvPr>
            <p:ph idx="1"/>
          </p:nvPr>
        </p:nvSpPr>
        <p:spPr>
          <a:xfrm>
            <a:off x="122932" y="2243825"/>
            <a:ext cx="5370485" cy="2368255"/>
          </a:xfrm>
          <a:extLst/>
        </p:spPr>
        <p:txBody>
          <a:bodyPr numCol="1" rtlCol="0">
            <a:noAutofit/>
          </a:bodyPr>
          <a:lstStyle/>
          <a:p>
            <a:pPr algn="just" fontAlgn="auto">
              <a:spcAft>
                <a:spcPts val="300"/>
              </a:spcAft>
              <a:defRPr/>
            </a:pPr>
            <a:r>
              <a:rPr lang="en-US" dirty="0" smtClean="0">
                <a:latin typeface="Franklin Gothic Book" pitchFamily="34" charset="0"/>
              </a:rPr>
              <a:t>The couple attends three team meetings, which explores the brochure our team, to have a general idea of what the movement, what offers and what to expect from it. Live meetings, knows firsthand the life of MFC, meets its objective, its opportunities, its media and instruments.</a:t>
            </a:r>
            <a:endParaRPr lang="es-MX" dirty="0">
              <a:latin typeface="Franklin Gothic Book" pitchFamily="34" charset="0"/>
            </a:endParaRPr>
          </a:p>
        </p:txBody>
      </p:sp>
      <p:sp>
        <p:nvSpPr>
          <p:cNvPr id="2" name="Marcador de número de diapositiva 1"/>
          <p:cNvSpPr>
            <a:spLocks noGrp="1"/>
          </p:cNvSpPr>
          <p:nvPr>
            <p:ph type="sldNum" sz="quarter" idx="12"/>
          </p:nvPr>
        </p:nvSpPr>
        <p:spPr/>
        <p:txBody>
          <a:bodyPr/>
          <a:lstStyle/>
          <a:p>
            <a:pPr>
              <a:defRPr/>
            </a:pPr>
            <a:fld id="{412E8AB0-81CA-440E-B5E4-4C8AFF6F1C45}" type="slidenum">
              <a:rPr lang="es-ES"/>
              <a:pPr>
                <a:defRPr/>
              </a:pPr>
              <a:t>19</a:t>
            </a:fld>
            <a:endParaRPr lang="es-ES"/>
          </a:p>
        </p:txBody>
      </p:sp>
      <p:pic>
        <p:nvPicPr>
          <p:cNvPr id="6" name="Imagen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991336">
            <a:off x="6119649" y="1795266"/>
            <a:ext cx="1864466" cy="237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2076" y="4558553"/>
            <a:ext cx="2381872" cy="1786404"/>
          </a:xfrm>
          <a:prstGeom prst="rect">
            <a:avLst/>
          </a:prstGeom>
        </p:spPr>
      </p:pic>
    </p:spTree>
    <p:extLst>
      <p:ext uri="{BB962C8B-B14F-4D97-AF65-F5344CB8AC3E}">
        <p14:creationId xmlns:p14="http://schemas.microsoft.com/office/powerpoint/2010/main" val="3258879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8D9B5578-3F30-4E52-AA64-82E3119E9361}" type="slidenum">
              <a:rPr lang="es-ES"/>
              <a:pPr>
                <a:defRPr/>
              </a:pPr>
              <a:t>2</a:t>
            </a:fld>
            <a:endParaRPr lang="es-ES"/>
          </a:p>
        </p:txBody>
      </p:sp>
      <p:sp>
        <p:nvSpPr>
          <p:cNvPr id="9" name="3 Rectángulo"/>
          <p:cNvSpPr/>
          <p:nvPr/>
        </p:nvSpPr>
        <p:spPr>
          <a:xfrm>
            <a:off x="4663862" y="1506231"/>
            <a:ext cx="3957851" cy="1938992"/>
          </a:xfrm>
          <a:prstGeom prst="rect">
            <a:avLst/>
          </a:prstGeom>
        </p:spPr>
        <p:txBody>
          <a:bodyPr wrap="square">
            <a:spAutoFit/>
          </a:bodyPr>
          <a:lstStyle/>
          <a:p>
            <a:pPr algn="just" eaLnBrk="1" fontAlgn="auto" hangingPunct="1">
              <a:spcBef>
                <a:spcPts val="0"/>
              </a:spcBef>
              <a:spcAft>
                <a:spcPts val="0"/>
              </a:spcAft>
            </a:pPr>
            <a:r>
              <a:rPr lang="es-MX" sz="2000" dirty="0" smtClean="0">
                <a:solidFill>
                  <a:schemeClr val="bg1"/>
                </a:solidFill>
                <a:latin typeface="Calisto MT"/>
              </a:rPr>
              <a:t>Alfonso and Cristi Noriega, Ignacio and Enriqueta </a:t>
            </a:r>
            <a:r>
              <a:rPr lang="es-MX" sz="2000" dirty="0" err="1" smtClean="0">
                <a:solidFill>
                  <a:schemeClr val="bg1"/>
                </a:solidFill>
                <a:latin typeface="Calisto MT"/>
              </a:rPr>
              <a:t>Toussaint</a:t>
            </a:r>
            <a:r>
              <a:rPr lang="es-MX" sz="2000" dirty="0" smtClean="0">
                <a:solidFill>
                  <a:schemeClr val="bg1"/>
                </a:solidFill>
                <a:latin typeface="Calisto MT"/>
              </a:rPr>
              <a:t>, Rafael and Consuelo González Rivas, </a:t>
            </a:r>
            <a:r>
              <a:rPr lang="es-MX" sz="2000" dirty="0" err="1" smtClean="0">
                <a:solidFill>
                  <a:schemeClr val="bg1"/>
                </a:solidFill>
                <a:latin typeface="Calisto MT"/>
              </a:rPr>
              <a:t>contemplating</a:t>
            </a:r>
            <a:r>
              <a:rPr lang="es-MX" sz="2000" dirty="0" smtClean="0">
                <a:solidFill>
                  <a:schemeClr val="bg1"/>
                </a:solidFill>
                <a:latin typeface="Calisto MT"/>
              </a:rPr>
              <a:t> </a:t>
            </a:r>
            <a:r>
              <a:rPr lang="es-MX" sz="2000" dirty="0" err="1" smtClean="0">
                <a:solidFill>
                  <a:schemeClr val="bg1"/>
                </a:solidFill>
                <a:latin typeface="Calisto MT"/>
              </a:rPr>
              <a:t>to</a:t>
            </a:r>
            <a:r>
              <a:rPr lang="es-MX" sz="2000" dirty="0" smtClean="0">
                <a:solidFill>
                  <a:schemeClr val="bg1"/>
                </a:solidFill>
                <a:latin typeface="Calisto MT"/>
              </a:rPr>
              <a:t> Joseph and </a:t>
            </a:r>
            <a:r>
              <a:rPr lang="es-MX" sz="2000" dirty="0" err="1" smtClean="0">
                <a:solidFill>
                  <a:schemeClr val="bg1"/>
                </a:solidFill>
                <a:latin typeface="Calisto MT"/>
              </a:rPr>
              <a:t>Luzma</a:t>
            </a:r>
            <a:r>
              <a:rPr lang="es-MX" sz="2000" dirty="0" smtClean="0">
                <a:solidFill>
                  <a:schemeClr val="bg1"/>
                </a:solidFill>
                <a:latin typeface="Calisto MT"/>
              </a:rPr>
              <a:t> Álvarez </a:t>
            </a:r>
            <a:r>
              <a:rPr lang="es-MX" sz="2000" dirty="0" err="1" smtClean="0">
                <a:solidFill>
                  <a:schemeClr val="bg1"/>
                </a:solidFill>
                <a:latin typeface="Calisto MT"/>
              </a:rPr>
              <a:t>lcaza</a:t>
            </a:r>
            <a:r>
              <a:rPr lang="es-MX" sz="2000" dirty="0" smtClean="0">
                <a:solidFill>
                  <a:schemeClr val="bg1"/>
                </a:solidFill>
                <a:latin typeface="Calisto MT"/>
              </a:rPr>
              <a:t> as </a:t>
            </a:r>
            <a:r>
              <a:rPr lang="es-MX" sz="2000" dirty="0" err="1" smtClean="0">
                <a:solidFill>
                  <a:schemeClr val="bg1"/>
                </a:solidFill>
                <a:latin typeface="Calisto MT"/>
              </a:rPr>
              <a:t>the</a:t>
            </a:r>
            <a:r>
              <a:rPr lang="es-MX" sz="2000" dirty="0" smtClean="0">
                <a:solidFill>
                  <a:schemeClr val="bg1"/>
                </a:solidFill>
                <a:latin typeface="Calisto MT"/>
              </a:rPr>
              <a:t> </a:t>
            </a:r>
            <a:r>
              <a:rPr lang="es-MX" sz="2000" dirty="0" err="1" smtClean="0">
                <a:solidFill>
                  <a:schemeClr val="bg1"/>
                </a:solidFill>
                <a:latin typeface="Calisto MT"/>
              </a:rPr>
              <a:t>first</a:t>
            </a:r>
            <a:r>
              <a:rPr lang="es-MX" sz="2000" dirty="0" smtClean="0">
                <a:solidFill>
                  <a:schemeClr val="bg1"/>
                </a:solidFill>
                <a:latin typeface="Calisto MT"/>
              </a:rPr>
              <a:t> </a:t>
            </a:r>
            <a:r>
              <a:rPr lang="es-MX" sz="2000" dirty="0" err="1" smtClean="0">
                <a:solidFill>
                  <a:schemeClr val="bg1"/>
                </a:solidFill>
                <a:latin typeface="Calisto MT"/>
              </a:rPr>
              <a:t>National</a:t>
            </a:r>
            <a:r>
              <a:rPr lang="es-MX" sz="2000" dirty="0" smtClean="0">
                <a:solidFill>
                  <a:schemeClr val="bg1"/>
                </a:solidFill>
                <a:latin typeface="Calisto MT"/>
              </a:rPr>
              <a:t> </a:t>
            </a:r>
            <a:r>
              <a:rPr lang="es-MX" sz="2000" dirty="0" err="1" smtClean="0">
                <a:solidFill>
                  <a:schemeClr val="bg1"/>
                </a:solidFill>
                <a:latin typeface="Calisto MT"/>
              </a:rPr>
              <a:t>Presidents</a:t>
            </a:r>
            <a:r>
              <a:rPr lang="es-MX" sz="2000" dirty="0" smtClean="0">
                <a:solidFill>
                  <a:schemeClr val="bg1"/>
                </a:solidFill>
                <a:latin typeface="Calisto MT"/>
              </a:rPr>
              <a:t>.</a:t>
            </a:r>
            <a:endParaRPr lang="es-MX" sz="2000" dirty="0">
              <a:solidFill>
                <a:schemeClr val="bg1"/>
              </a:solidFill>
              <a:latin typeface="Calisto MT"/>
            </a:endParaRPr>
          </a:p>
        </p:txBody>
      </p:sp>
      <p:pic>
        <p:nvPicPr>
          <p:cNvPr id="12" name="Picture 4"/>
          <p:cNvPicPr>
            <a:picLocks noChangeAspect="1" noChangeArrowheads="1"/>
          </p:cNvPicPr>
          <p:nvPr/>
        </p:nvPicPr>
        <p:blipFill>
          <a:blip r:embed="rId3">
            <a:duotone>
              <a:srgbClr val="BF7B1B">
                <a:shade val="45000"/>
                <a:satMod val="135000"/>
              </a:srgbClr>
              <a:prstClr val="white"/>
            </a:duoton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96270" y="1059771"/>
            <a:ext cx="3857486" cy="294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000"/>
                    </a14:imgEffect>
                    <a14:imgEffect>
                      <a14:saturation sat="95000"/>
                    </a14:imgEffect>
                  </a14:imgLayer>
                </a14:imgProps>
              </a:ext>
              <a:ext uri="{28A0092B-C50C-407E-A947-70E740481C1C}">
                <a14:useLocalDpi xmlns:a14="http://schemas.microsoft.com/office/drawing/2010/main" val="0"/>
              </a:ext>
            </a:extLst>
          </a:blip>
          <a:srcRect/>
          <a:stretch>
            <a:fillRect/>
          </a:stretch>
        </p:blipFill>
        <p:spPr bwMode="auto">
          <a:xfrm>
            <a:off x="5287409" y="3445223"/>
            <a:ext cx="2446417" cy="308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414382" y="4074855"/>
            <a:ext cx="4021140" cy="2554545"/>
          </a:xfrm>
          <a:prstGeom prst="rect">
            <a:avLst/>
          </a:prstGeom>
          <a:noFill/>
        </p:spPr>
        <p:txBody>
          <a:bodyPr wrap="square" rtlCol="0">
            <a:spAutoFit/>
          </a:bodyPr>
          <a:lstStyle/>
          <a:p>
            <a:pPr algn="just"/>
            <a:r>
              <a:rPr lang="en-US" sz="2000" dirty="0" smtClean="0">
                <a:solidFill>
                  <a:prstClr val="white"/>
                </a:solidFill>
                <a:latin typeface="Calisto MT"/>
              </a:rPr>
              <a:t>On November 5, 1958, the hierarchy of the Catholic Church of Mexico officially designates the first Coordinator national team composed of two marriages of father </a:t>
            </a:r>
            <a:r>
              <a:rPr lang="en-US" sz="2000" dirty="0" err="1" smtClean="0">
                <a:solidFill>
                  <a:prstClr val="white"/>
                </a:solidFill>
                <a:latin typeface="Calisto MT"/>
              </a:rPr>
              <a:t>Marín</a:t>
            </a:r>
            <a:r>
              <a:rPr lang="en-US" sz="2000" dirty="0" smtClean="0">
                <a:solidFill>
                  <a:prstClr val="white"/>
                </a:solidFill>
                <a:latin typeface="Calisto MT"/>
              </a:rPr>
              <a:t> group and two from the Group of the parent Hernández:</a:t>
            </a:r>
            <a:endParaRPr lang="es-MX" dirty="0"/>
          </a:p>
        </p:txBody>
      </p:sp>
      <p:sp>
        <p:nvSpPr>
          <p:cNvPr id="6" name="CuadroTexto 5"/>
          <p:cNvSpPr txBox="1"/>
          <p:nvPr/>
        </p:nvSpPr>
        <p:spPr>
          <a:xfrm>
            <a:off x="4558352" y="882347"/>
            <a:ext cx="4063361" cy="646331"/>
          </a:xfrm>
          <a:prstGeom prst="rect">
            <a:avLst/>
          </a:prstGeom>
          <a:noFill/>
        </p:spPr>
        <p:txBody>
          <a:bodyPr wrap="square" rtlCol="0">
            <a:spAutoFit/>
          </a:bodyPr>
          <a:lstStyle/>
          <a:p>
            <a:pPr algn="ctr"/>
            <a:r>
              <a:rPr lang="es-MX" sz="3600" b="1" u="sng" dirty="0" smtClean="0">
                <a:solidFill>
                  <a:schemeClr val="bg1"/>
                </a:solidFill>
                <a:effectLst>
                  <a:outerShdw blurRad="38100" dist="38100" dir="2700000" algn="tl">
                    <a:srgbClr val="000000">
                      <a:alpha val="43137"/>
                    </a:srgbClr>
                  </a:outerShdw>
                </a:effectLst>
              </a:rPr>
              <a:t>MFC IN MEXICO</a:t>
            </a:r>
            <a:endParaRPr lang="es-MX" sz="3600" b="1" u="sng"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1 Marcador de contenido"/>
          <p:cNvSpPr>
            <a:spLocks noGrp="1"/>
          </p:cNvSpPr>
          <p:nvPr>
            <p:ph idx="1"/>
          </p:nvPr>
        </p:nvSpPr>
        <p:spPr>
          <a:xfrm>
            <a:off x="395288" y="1844675"/>
            <a:ext cx="8280400" cy="2090738"/>
          </a:xfrm>
        </p:spPr>
        <p:txBody>
          <a:bodyPr/>
          <a:lstStyle/>
          <a:p>
            <a:pPr marL="0" indent="0" algn="ctr">
              <a:lnSpc>
                <a:spcPts val="3000"/>
              </a:lnSpc>
              <a:buFont typeface="Wingdings 2" panose="05020102010507070707" pitchFamily="18" charset="2"/>
              <a:buNone/>
            </a:pPr>
            <a:r>
              <a:rPr lang="en-US" dirty="0" smtClean="0">
                <a:latin typeface="Franklin Gothic Book" panose="020B0503020102020204" pitchFamily="34" charset="0"/>
              </a:rPr>
              <a:t>To meet its objective, the MFC has various means and instruments of formation, of which the principal is the basic cycle of training (CBF).</a:t>
            </a:r>
            <a:endParaRPr lang="es-ES" b="1" dirty="0" smtClean="0">
              <a:latin typeface="Franklin Gothic Book" panose="020B0503020102020204" pitchFamily="34" charset="0"/>
            </a:endParaRPr>
          </a:p>
        </p:txBody>
      </p:sp>
      <p:grpSp>
        <p:nvGrpSpPr>
          <p:cNvPr id="25604" name="1 Grupo"/>
          <p:cNvGrpSpPr>
            <a:grpSpLocks/>
          </p:cNvGrpSpPr>
          <p:nvPr/>
        </p:nvGrpSpPr>
        <p:grpSpPr bwMode="auto">
          <a:xfrm>
            <a:off x="668338" y="3789363"/>
            <a:ext cx="7720012" cy="2624133"/>
            <a:chOff x="131763" y="3462338"/>
            <a:chExt cx="8658225" cy="3047239"/>
          </a:xfrm>
        </p:grpSpPr>
        <p:pic>
          <p:nvPicPr>
            <p:cNvPr id="25606"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46510">
              <a:off x="5868988" y="3505200"/>
              <a:ext cx="14747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Imagen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394470">
              <a:off x="7231063" y="3462338"/>
              <a:ext cx="15589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Imagen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195916">
              <a:off x="3104826" y="3587751"/>
              <a:ext cx="15525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Imagen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75816" y="4549014"/>
              <a:ext cx="14732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Imagen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964045">
              <a:off x="131763" y="3668713"/>
              <a:ext cx="150336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Marcador de número de diapositiva 1"/>
          <p:cNvSpPr>
            <a:spLocks noGrp="1"/>
          </p:cNvSpPr>
          <p:nvPr>
            <p:ph type="sldNum" sz="quarter" idx="12"/>
          </p:nvPr>
        </p:nvSpPr>
        <p:spPr/>
        <p:txBody>
          <a:bodyPr/>
          <a:lstStyle/>
          <a:p>
            <a:pPr>
              <a:defRPr/>
            </a:pPr>
            <a:fld id="{6E5C6CA4-1AD2-4199-BCBC-812DA2F06C8B}" type="slidenum">
              <a:rPr lang="es-ES"/>
              <a:pPr>
                <a:defRPr/>
              </a:pPr>
              <a:t>20</a:t>
            </a:fld>
            <a:endParaRPr lang="es-ES"/>
          </a:p>
        </p:txBody>
      </p:sp>
      <p:sp>
        <p:nvSpPr>
          <p:cNvPr id="12" name="Marcador de contenido 2"/>
          <p:cNvSpPr txBox="1">
            <a:spLocks/>
          </p:cNvSpPr>
          <p:nvPr/>
        </p:nvSpPr>
        <p:spPr bwMode="auto">
          <a:xfrm>
            <a:off x="314325" y="1096963"/>
            <a:ext cx="83073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Arial" panose="020B0604020202020204" pitchFamily="34" charset="0"/>
              <a:buNone/>
            </a:pPr>
            <a:r>
              <a:rPr lang="es-ES" b="1" dirty="0" smtClean="0"/>
              <a:t> </a:t>
            </a:r>
            <a:r>
              <a:rPr lang="es-ES" sz="3200" b="1" dirty="0" smtClean="0"/>
              <a:t>II.  </a:t>
            </a:r>
            <a:r>
              <a:rPr lang="en-US" sz="3200" b="1" dirty="0" smtClean="0"/>
              <a:t>THE SPIRIT OF THE FORMATION IN THE MFC.</a:t>
            </a:r>
            <a:endParaRPr lang="es-ES" sz="2400" b="1" dirty="0" smtClean="0"/>
          </a:p>
          <a:p>
            <a:pPr marL="0" indent="0" algn="just" eaLnBrk="1" hangingPunct="1">
              <a:buFont typeface="Wingdings 2" panose="05020102010507070707" pitchFamily="18" charset="2"/>
              <a:buNone/>
            </a:pPr>
            <a:endParaRPr lang="es-ES" sz="2400" b="1" dirty="0" smtClean="0"/>
          </a:p>
          <a:p>
            <a:pPr marL="0" indent="0" algn="just" eaLnBrk="1" hangingPunct="1"/>
            <a:endParaRPr lang="es-ES" sz="24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3 Marcador de número de diapositiva"/>
          <p:cNvSpPr>
            <a:spLocks noGrp="1"/>
          </p:cNvSpPr>
          <p:nvPr>
            <p:ph type="sldNum" sz="quarter" idx="12"/>
          </p:nvPr>
        </p:nvSpPr>
        <p:spPr bwMode="auto">
          <a:xfrm>
            <a:off x="8580438" y="6278563"/>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5D6F3134-5D4C-4F09-AF9C-1C00CBE2CF80}" type="slidenum">
              <a:rPr lang="es-ES">
                <a:solidFill>
                  <a:schemeClr val="bg1"/>
                </a:solidFill>
                <a:latin typeface="Arial" panose="020B0604020202020204" pitchFamily="34" charset="0"/>
              </a:rPr>
              <a:pPr>
                <a:defRPr/>
              </a:pPr>
              <a:t>21</a:t>
            </a:fld>
            <a:endParaRPr lang="es-ES" dirty="0">
              <a:solidFill>
                <a:schemeClr val="bg1"/>
              </a:solidFill>
              <a:latin typeface="Arial" panose="020B0604020202020204" pitchFamily="34" charset="0"/>
            </a:endParaRPr>
          </a:p>
        </p:txBody>
      </p:sp>
      <p:sp>
        <p:nvSpPr>
          <p:cNvPr id="48131" name="4 Rectángulo"/>
          <p:cNvSpPr>
            <a:spLocks noChangeArrowheads="1"/>
          </p:cNvSpPr>
          <p:nvPr/>
        </p:nvSpPr>
        <p:spPr bwMode="auto">
          <a:xfrm>
            <a:off x="2466975" y="2085975"/>
            <a:ext cx="6667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defRPr/>
            </a:pPr>
            <a:r>
              <a:rPr lang="en-US" sz="2000" dirty="0" smtClean="0">
                <a:solidFill>
                  <a:schemeClr val="bg1"/>
                </a:solidFill>
              </a:rPr>
              <a:t>The CBF for marriages, (3 years) there are three special moments: meeting of basic evangelization (Kerygma), </a:t>
            </a:r>
            <a:r>
              <a:rPr lang="en-US" sz="2000" dirty="0" err="1" smtClean="0">
                <a:solidFill>
                  <a:schemeClr val="bg1"/>
                </a:solidFill>
              </a:rPr>
              <a:t>Encuentro</a:t>
            </a:r>
            <a:r>
              <a:rPr lang="en-US" sz="2000" dirty="0" smtClean="0">
                <a:solidFill>
                  <a:schemeClr val="bg1"/>
                </a:solidFill>
              </a:rPr>
              <a:t> conjugal and family encounter.</a:t>
            </a:r>
            <a:endParaRPr lang="es-ES" sz="2000" i="1" dirty="0">
              <a:solidFill>
                <a:schemeClr val="bg1"/>
              </a:solidFill>
            </a:endParaRPr>
          </a:p>
        </p:txBody>
      </p:sp>
      <p:sp>
        <p:nvSpPr>
          <p:cNvPr id="6" name="5 Rectángulo"/>
          <p:cNvSpPr/>
          <p:nvPr/>
        </p:nvSpPr>
        <p:spPr>
          <a:xfrm>
            <a:off x="2216585" y="1047956"/>
            <a:ext cx="5308165" cy="830997"/>
          </a:xfrm>
          <a:prstGeom prst="rect">
            <a:avLst/>
          </a:prstGeom>
          <a:solidFill>
            <a:schemeClr val="accent2"/>
          </a:solidFill>
          <a:scene3d>
            <a:camera prst="orthographicFront"/>
            <a:lightRig rig="threePt" dir="t"/>
          </a:scene3d>
          <a:sp3d>
            <a:bevelT w="114300" prst="artDeco"/>
          </a:sp3d>
        </p:spPr>
        <p:txBody>
          <a:bodyPr>
            <a:spAutoFit/>
          </a:bodyPr>
          <a:lstStyle/>
          <a:p>
            <a:pPr algn="ctr">
              <a:defRPr/>
            </a:pPr>
            <a:endParaRPr lang="es-ES" sz="2400" b="1" i="1" dirty="0">
              <a:solidFill>
                <a:schemeClr val="bg1"/>
              </a:solidFill>
            </a:endParaRPr>
          </a:p>
          <a:p>
            <a:pPr algn="ctr">
              <a:defRPr/>
            </a:pPr>
            <a:r>
              <a:rPr lang="es-ES" sz="2400" b="1" i="1" dirty="0" smtClean="0">
                <a:solidFill>
                  <a:schemeClr val="bg1"/>
                </a:solidFill>
              </a:rPr>
              <a:t> </a:t>
            </a:r>
            <a:r>
              <a:rPr lang="es-ES" sz="2400" b="1" i="1" dirty="0">
                <a:solidFill>
                  <a:schemeClr val="bg1"/>
                </a:solidFill>
              </a:rPr>
              <a:t>(Encuentros). </a:t>
            </a:r>
            <a:endParaRPr lang="es-ES" sz="2400" dirty="0">
              <a:solidFill>
                <a:schemeClr val="bg1"/>
              </a:solidFill>
            </a:endParaRPr>
          </a:p>
        </p:txBody>
      </p:sp>
      <p:pic>
        <p:nvPicPr>
          <p:cNvPr id="11" name="Picture 3" descr="C:\Users\CabalEd\AppData\Local\Microsoft\Windows\Temporary Internet Files\Content.Outlook\HZWII016\Portada MF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25" y="1922463"/>
            <a:ext cx="1765300" cy="2297112"/>
          </a:xfrm>
          <a:prstGeom prst="rect">
            <a:avLst/>
          </a:prstGeom>
          <a:ln>
            <a:noFill/>
          </a:ln>
          <a:effectLst>
            <a:outerShdw blurRad="292100" dist="139700" dir="2700000" algn="tl" rotWithShape="0">
              <a:srgbClr val="333333">
                <a:alpha val="65000"/>
              </a:srgbClr>
            </a:outerShdw>
          </a:effectLst>
        </p:spPr>
      </p:pic>
      <p:sp>
        <p:nvSpPr>
          <p:cNvPr id="30728" name="2 Rectángulo"/>
          <p:cNvSpPr>
            <a:spLocks noChangeArrowheads="1"/>
          </p:cNvSpPr>
          <p:nvPr/>
        </p:nvSpPr>
        <p:spPr bwMode="auto">
          <a:xfrm>
            <a:off x="691558" y="5707063"/>
            <a:ext cx="7172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n-US" sz="2400" b="1" dirty="0" smtClean="0">
                <a:latin typeface="Franklin Gothic Book" panose="020B0503020102020204" pitchFamily="34" charset="0"/>
              </a:rPr>
              <a:t>The Kerygma aims to raise or rekindling the faith and conversion in the MFC members.</a:t>
            </a:r>
            <a:endParaRPr lang="es-ES" sz="2400" dirty="0">
              <a:latin typeface="Franklin Gothic Book" panose="020B0503020102020204" pitchFamily="34" charset="0"/>
            </a:endParaRPr>
          </a:p>
        </p:txBody>
      </p:sp>
      <p:pic>
        <p:nvPicPr>
          <p:cNvPr id="12" name="Picture 2" descr="E:\MFC 2013 2016\REUNIONES DE BLOQUE 2013\colegio de asistentes eclesiales\RB  SAN\Kerygma_Juveni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0050" y="3243263"/>
            <a:ext cx="1754188" cy="246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68300" y="4308453"/>
            <a:ext cx="6218238" cy="1015663"/>
          </a:xfrm>
          <a:prstGeom prst="rect">
            <a:avLst/>
          </a:prstGeom>
        </p:spPr>
        <p:txBody>
          <a:bodyPr>
            <a:spAutoFit/>
          </a:bodyPr>
          <a:lstStyle/>
          <a:p>
            <a:pPr algn="just" eaLnBrk="1" hangingPunct="1">
              <a:defRPr/>
            </a:pPr>
            <a:r>
              <a:rPr lang="en-US" sz="2000" dirty="0" smtClean="0">
                <a:solidFill>
                  <a:schemeClr val="bg1"/>
                </a:solidFill>
              </a:rPr>
              <a:t>The CBF for young people and adolescents, there are two special moments that must live and which are: Kerygma and youth.</a:t>
            </a:r>
            <a:endParaRPr lang="es-ES" sz="2000" i="1" dirty="0">
              <a:solidFill>
                <a:schemeClr val="bg1"/>
              </a:solidFill>
            </a:endParaRPr>
          </a:p>
        </p:txBody>
      </p:sp>
      <p:sp>
        <p:nvSpPr>
          <p:cNvPr id="2" name="CuadroTexto 1"/>
          <p:cNvSpPr txBox="1"/>
          <p:nvPr/>
        </p:nvSpPr>
        <p:spPr>
          <a:xfrm>
            <a:off x="2216584" y="1069759"/>
            <a:ext cx="5308165" cy="461665"/>
          </a:xfrm>
          <a:prstGeom prst="rect">
            <a:avLst/>
          </a:prstGeom>
          <a:noFill/>
        </p:spPr>
        <p:txBody>
          <a:bodyPr wrap="square" rtlCol="0">
            <a:spAutoFit/>
          </a:bodyPr>
          <a:lstStyle/>
          <a:p>
            <a:pPr algn="ctr"/>
            <a:r>
              <a:rPr lang="en-US" sz="2400" dirty="0" smtClean="0">
                <a:solidFill>
                  <a:schemeClr val="bg1"/>
                </a:solidFill>
              </a:rPr>
              <a:t>Experience of the strong moments</a:t>
            </a:r>
            <a:endParaRPr lang="es-MX" sz="2400" dirty="0">
              <a:solidFill>
                <a:schemeClr val="bg1"/>
              </a:solidFill>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Documents and Settings\ATPIMSA\Escritorio\Fotos Libros\DSC02287.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263849" y="1709974"/>
            <a:ext cx="2107876" cy="2316305"/>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a:extLst/>
        </p:spPr>
      </p:pic>
      <p:sp>
        <p:nvSpPr>
          <p:cNvPr id="32771" name="6 Rectángulo"/>
          <p:cNvSpPr>
            <a:spLocks noChangeArrowheads="1"/>
          </p:cNvSpPr>
          <p:nvPr/>
        </p:nvSpPr>
        <p:spPr bwMode="auto">
          <a:xfrm>
            <a:off x="1692275" y="2019300"/>
            <a:ext cx="563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lvl="1" algn="ctr" eaLnBrk="1" hangingPunct="1">
              <a:lnSpc>
                <a:spcPct val="100000"/>
              </a:lnSpc>
              <a:spcBef>
                <a:spcPct val="0"/>
              </a:spcBef>
              <a:buFontTx/>
              <a:buNone/>
            </a:pPr>
            <a:r>
              <a:rPr lang="en-US" dirty="0" smtClean="0">
                <a:latin typeface="Franklin Gothic Book" panose="020B0503020102020204" pitchFamily="34" charset="0"/>
              </a:rPr>
              <a:t>The objective of the spousal meeting, is to promote deep dialogue and the relationship between the spouses.</a:t>
            </a:r>
            <a:endParaRPr lang="es-ES" dirty="0">
              <a:latin typeface="Franklin Gothic Book" panose="020B0503020102020204" pitchFamily="34" charset="0"/>
            </a:endParaRPr>
          </a:p>
        </p:txBody>
      </p:sp>
      <p:sp>
        <p:nvSpPr>
          <p:cNvPr id="4" name="3 CuadroTexto"/>
          <p:cNvSpPr txBox="1"/>
          <p:nvPr/>
        </p:nvSpPr>
        <p:spPr>
          <a:xfrm>
            <a:off x="2473874" y="1186754"/>
            <a:ext cx="4176464" cy="52322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endParaRPr lang="es-ES" sz="2800" b="1" dirty="0">
              <a:solidFill>
                <a:schemeClr val="bg1">
                  <a:lumMod val="20000"/>
                  <a:lumOff val="80000"/>
                </a:schemeClr>
              </a:solidFill>
            </a:endParaRPr>
          </a:p>
        </p:txBody>
      </p:sp>
      <p:pic>
        <p:nvPicPr>
          <p:cNvPr id="50187" name="Picture 11" descr="F:\Respaldos MFC 2013 Material\CBF Matrimonios\Guias\ABIERTOS\CONTENIDO\MFCguia2rev1 Folder\Links\7208248_x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3288" y="1265238"/>
            <a:ext cx="1495425" cy="2244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7" descr="C:\Documents and Settings\ATPIMSA\Escritorio\Fotos Libros\DSC02268.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7648" y="3705584"/>
            <a:ext cx="1854008" cy="2088232"/>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sp>
        <p:nvSpPr>
          <p:cNvPr id="11" name="10 CuadroTexto"/>
          <p:cNvSpPr txBox="1"/>
          <p:nvPr/>
        </p:nvSpPr>
        <p:spPr>
          <a:xfrm>
            <a:off x="2473874" y="4451864"/>
            <a:ext cx="4176464" cy="52322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endParaRPr lang="es-ES" sz="2800" b="1" dirty="0">
              <a:solidFill>
                <a:schemeClr val="bg1">
                  <a:lumMod val="20000"/>
                  <a:lumOff val="80000"/>
                </a:schemeClr>
              </a:solidFill>
            </a:endParaRPr>
          </a:p>
        </p:txBody>
      </p:sp>
      <p:sp>
        <p:nvSpPr>
          <p:cNvPr id="32780" name="3 CuadroTexto"/>
          <p:cNvSpPr txBox="1">
            <a:spLocks noChangeArrowheads="1"/>
          </p:cNvSpPr>
          <p:nvPr/>
        </p:nvSpPr>
        <p:spPr bwMode="auto">
          <a:xfrm>
            <a:off x="1938338" y="5013325"/>
            <a:ext cx="5248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n-US" sz="2400" dirty="0" smtClean="0">
                <a:latin typeface="Franklin Gothic Book" panose="020B0503020102020204" pitchFamily="34" charset="0"/>
              </a:rPr>
              <a:t>The aim of the family encounter, is to promote dialogue and the relationship between the members of the family.</a:t>
            </a:r>
            <a:endParaRPr lang="es-ES" sz="2400" dirty="0">
              <a:latin typeface="Franklin Gothic Book" panose="020B0503020102020204" pitchFamily="34" charset="0"/>
            </a:endParaRPr>
          </a:p>
        </p:txBody>
      </p:sp>
      <p:pic>
        <p:nvPicPr>
          <p:cNvPr id="50188" name="Picture 12" descr="F:\Respaldos MFC 2013 Material\CBF Matrimonios\Guias\ABIERTOS\CONTENIDO\MFCguia2rev1 Folder\Links\13786052_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795" y="4502150"/>
            <a:ext cx="1754188"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pPr>
              <a:defRPr/>
            </a:pPr>
            <a:fld id="{CA78F08C-A962-4D32-ABD9-524C9EE8A069}" type="slidenum">
              <a:rPr lang="es-ES"/>
              <a:pPr>
                <a:defRPr/>
              </a:pPr>
              <a:t>22</a:t>
            </a:fld>
            <a:endParaRPr lang="es-ES"/>
          </a:p>
        </p:txBody>
      </p:sp>
      <p:sp>
        <p:nvSpPr>
          <p:cNvPr id="5" name="CuadroTexto 4"/>
          <p:cNvSpPr txBox="1"/>
          <p:nvPr/>
        </p:nvSpPr>
        <p:spPr>
          <a:xfrm>
            <a:off x="2579427" y="1186754"/>
            <a:ext cx="4068221" cy="523220"/>
          </a:xfrm>
          <a:prstGeom prst="rect">
            <a:avLst/>
          </a:prstGeom>
          <a:noFill/>
        </p:spPr>
        <p:txBody>
          <a:bodyPr wrap="square" rtlCol="0">
            <a:spAutoFit/>
          </a:bodyPr>
          <a:lstStyle/>
          <a:p>
            <a:pPr algn="ctr"/>
            <a:r>
              <a:rPr lang="es-MX" sz="2800" dirty="0" smtClean="0">
                <a:solidFill>
                  <a:schemeClr val="bg1"/>
                </a:solidFill>
              </a:rPr>
              <a:t>Encuentro Conyugal</a:t>
            </a:r>
            <a:endParaRPr lang="es-MX" sz="2800" dirty="0">
              <a:solidFill>
                <a:schemeClr val="bg1"/>
              </a:solidFill>
            </a:endParaRPr>
          </a:p>
        </p:txBody>
      </p:sp>
      <p:sp>
        <p:nvSpPr>
          <p:cNvPr id="6" name="CuadroTexto 5"/>
          <p:cNvSpPr txBox="1"/>
          <p:nvPr/>
        </p:nvSpPr>
        <p:spPr>
          <a:xfrm>
            <a:off x="2832620" y="4390309"/>
            <a:ext cx="3561834" cy="584775"/>
          </a:xfrm>
          <a:prstGeom prst="rect">
            <a:avLst/>
          </a:prstGeom>
          <a:noFill/>
        </p:spPr>
        <p:txBody>
          <a:bodyPr wrap="square" rtlCol="0">
            <a:spAutoFit/>
          </a:bodyPr>
          <a:lstStyle/>
          <a:p>
            <a:r>
              <a:rPr lang="es-MX" sz="3200" dirty="0" smtClean="0">
                <a:solidFill>
                  <a:schemeClr val="bg1"/>
                </a:solidFill>
              </a:rPr>
              <a:t>Encuentro Familiar</a:t>
            </a:r>
            <a:endParaRPr lang="es-MX" sz="32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Marcador de número de diapositiva"/>
          <p:cNvSpPr>
            <a:spLocks noGrp="1"/>
          </p:cNvSpPr>
          <p:nvPr>
            <p:ph type="sldNum" sz="quarter" idx="12"/>
          </p:nvPr>
        </p:nvSpPr>
        <p:spPr bwMode="auto">
          <a:xfrm>
            <a:off x="8574088" y="6264275"/>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767740A6-1E79-452D-A750-EE0AA56070E1}" type="slidenum">
              <a:rPr lang="es-ES">
                <a:solidFill>
                  <a:schemeClr val="bg1"/>
                </a:solidFill>
              </a:rPr>
              <a:pPr>
                <a:defRPr/>
              </a:pPr>
              <a:t>23</a:t>
            </a:fld>
            <a:endParaRPr lang="es-ES">
              <a:solidFill>
                <a:schemeClr val="bg1"/>
              </a:solidFill>
            </a:endParaRPr>
          </a:p>
        </p:txBody>
      </p:sp>
      <p:sp>
        <p:nvSpPr>
          <p:cNvPr id="5" name="4 Rectángulo"/>
          <p:cNvSpPr/>
          <p:nvPr/>
        </p:nvSpPr>
        <p:spPr>
          <a:xfrm>
            <a:off x="1738167" y="1124744"/>
            <a:ext cx="6745572" cy="461665"/>
          </a:xfrm>
          <a:prstGeom prst="rect">
            <a:avLst/>
          </a:prstGeom>
          <a:solidFill>
            <a:schemeClr val="accent2"/>
          </a:solidFill>
          <a:scene3d>
            <a:camera prst="orthographicFront"/>
            <a:lightRig rig="threePt" dir="t"/>
          </a:scene3d>
          <a:sp3d>
            <a:bevelT w="114300" prst="artDeco"/>
          </a:sp3d>
        </p:spPr>
        <p:txBody>
          <a:bodyPr>
            <a:spAutoFit/>
          </a:bodyPr>
          <a:lstStyle/>
          <a:p>
            <a:pPr algn="ctr">
              <a:defRPr/>
            </a:pPr>
            <a:r>
              <a:rPr lang="es-ES" sz="2400" b="1" i="1" dirty="0" smtClean="0">
                <a:solidFill>
                  <a:schemeClr val="bg1"/>
                </a:solidFill>
              </a:rPr>
              <a:t> </a:t>
            </a:r>
            <a:endParaRPr lang="es-ES" sz="2400" dirty="0">
              <a:solidFill>
                <a:schemeClr val="bg1"/>
              </a:solidFill>
            </a:endParaRPr>
          </a:p>
        </p:txBody>
      </p:sp>
      <p:sp>
        <p:nvSpPr>
          <p:cNvPr id="33798" name="5 Rectángulo"/>
          <p:cNvSpPr>
            <a:spLocks noChangeArrowheads="1"/>
          </p:cNvSpPr>
          <p:nvPr/>
        </p:nvSpPr>
        <p:spPr bwMode="auto">
          <a:xfrm>
            <a:off x="395288" y="1989138"/>
            <a:ext cx="8424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fontAlgn="b" hangingPunct="1">
              <a:lnSpc>
                <a:spcPct val="100000"/>
              </a:lnSpc>
              <a:spcBef>
                <a:spcPct val="50000"/>
              </a:spcBef>
              <a:buFontTx/>
              <a:buNone/>
            </a:pPr>
            <a:r>
              <a:rPr lang="en-US" sz="2000" dirty="0" smtClean="0">
                <a:latin typeface="Arial" panose="020B0604020202020204" pitchFamily="34" charset="0"/>
                <a:cs typeface="Arial" panose="020B0604020202020204" pitchFamily="34" charset="0"/>
              </a:rPr>
              <a:t>The strong liturgical cycle times are considered in the CBF, are an essential part of the spiritual growth and formation of each marriage and a young member of the MFC.</a:t>
            </a:r>
            <a:endParaRPr lang="es-ES" sz="2000" b="1" dirty="0">
              <a:latin typeface="Arial" panose="020B0604020202020204" pitchFamily="34" charset="0"/>
              <a:cs typeface="Arial" panose="020B0604020202020204" pitchFamily="34" charset="0"/>
            </a:endParaRPr>
          </a:p>
        </p:txBody>
      </p:sp>
      <p:sp>
        <p:nvSpPr>
          <p:cNvPr id="33799" name="6 Rectángulo"/>
          <p:cNvSpPr>
            <a:spLocks noChangeArrowheads="1"/>
          </p:cNvSpPr>
          <p:nvPr/>
        </p:nvSpPr>
        <p:spPr bwMode="auto">
          <a:xfrm>
            <a:off x="1882775" y="3405188"/>
            <a:ext cx="530225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fontAlgn="ctr" hangingPunct="1">
              <a:lnSpc>
                <a:spcPct val="100000"/>
              </a:lnSpc>
              <a:spcBef>
                <a:spcPct val="50000"/>
              </a:spcBef>
              <a:buFontTx/>
              <a:buNone/>
            </a:pPr>
            <a:r>
              <a:rPr lang="en-US" sz="2000" dirty="0" smtClean="0">
                <a:latin typeface="Arial" panose="020B0604020202020204" pitchFamily="34" charset="0"/>
                <a:cs typeface="Arial" panose="020B0604020202020204" pitchFamily="34" charset="0"/>
              </a:rPr>
              <a:t>For what they are: </a:t>
            </a:r>
          </a:p>
          <a:p>
            <a:pPr algn="just" eaLnBrk="1" fontAlgn="ctr" hangingPunct="1">
              <a:lnSpc>
                <a:spcPct val="100000"/>
              </a:lnSpc>
              <a:spcBef>
                <a:spcPct val="50000"/>
              </a:spcBef>
              <a:buFontTx/>
              <a:buNone/>
            </a:pPr>
            <a:r>
              <a:rPr lang="en-US" sz="2000" dirty="0" smtClean="0">
                <a:latin typeface="Arial" panose="020B0604020202020204" pitchFamily="34" charset="0"/>
                <a:cs typeface="Arial" panose="020B0604020202020204" pitchFamily="34" charset="0"/>
              </a:rPr>
              <a:t>1st.  Meeting General of advent and Christmas. </a:t>
            </a:r>
          </a:p>
          <a:p>
            <a:pPr algn="just" eaLnBrk="1" fontAlgn="ctr" hangingPunct="1">
              <a:lnSpc>
                <a:spcPct val="100000"/>
              </a:lnSpc>
              <a:spcBef>
                <a:spcPct val="50000"/>
              </a:spcBef>
              <a:buFontTx/>
              <a:buNone/>
            </a:pPr>
            <a:r>
              <a:rPr lang="en-US" sz="2000" dirty="0" smtClean="0">
                <a:latin typeface="Arial" panose="020B0604020202020204" pitchFamily="34" charset="0"/>
                <a:cs typeface="Arial" panose="020B0604020202020204" pitchFamily="34" charset="0"/>
              </a:rPr>
              <a:t>2nd. Meeting General of lent and Easter. </a:t>
            </a:r>
          </a:p>
          <a:p>
            <a:pPr algn="just" eaLnBrk="1" fontAlgn="ctr" hangingPunct="1">
              <a:lnSpc>
                <a:spcPct val="100000"/>
              </a:lnSpc>
              <a:spcBef>
                <a:spcPct val="50000"/>
              </a:spcBef>
              <a:buFontTx/>
              <a:buNone/>
            </a:pPr>
            <a:r>
              <a:rPr lang="en-US" sz="2000" dirty="0" smtClean="0">
                <a:latin typeface="Arial" panose="020B0604020202020204" pitchFamily="34" charset="0"/>
                <a:cs typeface="Arial" panose="020B0604020202020204" pitchFamily="34" charset="0"/>
              </a:rPr>
              <a:t>3rd. Pentecost General meeting.</a:t>
            </a:r>
            <a:endParaRPr lang="es-MX" sz="2000" dirty="0">
              <a:latin typeface="Arial" panose="020B0604020202020204" pitchFamily="34" charset="0"/>
              <a:cs typeface="Arial" panose="020B0604020202020204" pitchFamily="34" charset="0"/>
            </a:endParaRPr>
          </a:p>
        </p:txBody>
      </p:sp>
      <p:pic>
        <p:nvPicPr>
          <p:cNvPr id="9" name="Picture 12" descr="http://www.betania.es/historico/650-ss-2010/pascu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81368" y="5085713"/>
            <a:ext cx="1033677" cy="1439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descr="http://t3.gstatic.com/images?q=tbn:ANd9GcSVY1wIuUT_bGLy_-ol7WEAsk5sHpD-QlP7IpqKPBpGA-nDgXCFu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2549" y="2723758"/>
            <a:ext cx="1764026" cy="11686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http://t2.gstatic.com/images?q=tbn:ANd9GcS9MPUJg_rk5TbJZi8-mMsJqReiWr-GNIHfv8KmRf3WOYBp-zMA"/>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89151" y="4058615"/>
            <a:ext cx="1698495" cy="1109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6" descr="http://www.aciprensa.com/fiestas/pentecostes/images/index.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1643" y="3704576"/>
            <a:ext cx="1518855" cy="2339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804" name="1 CuadroTexto"/>
          <p:cNvSpPr txBox="1">
            <a:spLocks noChangeArrowheads="1"/>
          </p:cNvSpPr>
          <p:nvPr/>
        </p:nvSpPr>
        <p:spPr bwMode="auto">
          <a:xfrm>
            <a:off x="1874839" y="5645150"/>
            <a:ext cx="510653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n-US" sz="2400" dirty="0" smtClean="0">
                <a:latin typeface="Arial" panose="020B0604020202020204" pitchFamily="34" charset="0"/>
                <a:cs typeface="Arial" panose="020B0604020202020204" pitchFamily="34" charset="0"/>
              </a:rPr>
              <a:t>The subject to be treated is included in the books of the CBF</a:t>
            </a:r>
            <a:r>
              <a:rPr lang="es-ES" sz="2400" dirty="0" smtClean="0">
                <a:latin typeface="Arial" panose="020B0604020202020204" pitchFamily="34" charset="0"/>
                <a:cs typeface="Arial" panose="020B0604020202020204" pitchFamily="34" charset="0"/>
              </a:rPr>
              <a:t>.</a:t>
            </a:r>
            <a:endParaRPr lang="es-ES" sz="2400" dirty="0">
              <a:latin typeface="Arial" panose="020B0604020202020204" pitchFamily="34" charset="0"/>
              <a:cs typeface="Arial" panose="020B0604020202020204" pitchFamily="34" charset="0"/>
            </a:endParaRPr>
          </a:p>
        </p:txBody>
      </p:sp>
      <p:sp>
        <p:nvSpPr>
          <p:cNvPr id="2" name="CuadroTexto 1"/>
          <p:cNvSpPr txBox="1"/>
          <p:nvPr/>
        </p:nvSpPr>
        <p:spPr>
          <a:xfrm>
            <a:off x="1847351" y="1056546"/>
            <a:ext cx="6474627" cy="461665"/>
          </a:xfrm>
          <a:prstGeom prst="rect">
            <a:avLst/>
          </a:prstGeom>
          <a:noFill/>
        </p:spPr>
        <p:txBody>
          <a:bodyPr wrap="square" rtlCol="0">
            <a:spAutoFit/>
          </a:bodyPr>
          <a:lstStyle/>
          <a:p>
            <a:r>
              <a:rPr lang="en-US" sz="2400" dirty="0" smtClean="0">
                <a:solidFill>
                  <a:schemeClr val="bg1"/>
                </a:solidFill>
              </a:rPr>
              <a:t>Experience of the moments of the liturgical cycle</a:t>
            </a:r>
            <a:endParaRPr lang="es-MX" sz="2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05469" y="1123003"/>
            <a:ext cx="6778899" cy="707886"/>
          </a:xfrm>
          <a:prstGeom prst="rect">
            <a:avLst/>
          </a:prstGeom>
          <a:solidFill>
            <a:schemeClr val="accent2"/>
          </a:solidFill>
          <a:scene3d>
            <a:camera prst="orthographicFront"/>
            <a:lightRig rig="threePt" dir="t"/>
          </a:scene3d>
          <a:sp3d>
            <a:bevelT w="114300" prst="artDeco"/>
          </a:sp3d>
        </p:spPr>
        <p:txBody>
          <a:bodyPr wrap="square">
            <a:spAutoFit/>
          </a:bodyPr>
          <a:lstStyle/>
          <a:p>
            <a:pPr algn="ctr">
              <a:defRPr/>
            </a:pPr>
            <a:endParaRPr lang="es-ES" sz="2000" b="1" i="1" dirty="0" smtClean="0">
              <a:solidFill>
                <a:schemeClr val="bg1"/>
              </a:solidFill>
            </a:endParaRPr>
          </a:p>
          <a:p>
            <a:pPr algn="ctr">
              <a:defRPr/>
            </a:pPr>
            <a:endParaRPr lang="es-ES" sz="2000" b="1" i="1" dirty="0">
              <a:solidFill>
                <a:schemeClr val="bg1"/>
              </a:solidFill>
            </a:endParaRPr>
          </a:p>
        </p:txBody>
      </p:sp>
      <p:sp>
        <p:nvSpPr>
          <p:cNvPr id="34821" name="Rectangle 4"/>
          <p:cNvSpPr>
            <a:spLocks noChangeArrowheads="1"/>
          </p:cNvSpPr>
          <p:nvPr/>
        </p:nvSpPr>
        <p:spPr bwMode="auto">
          <a:xfrm>
            <a:off x="752475" y="3399876"/>
            <a:ext cx="7712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50000"/>
              </a:spcBef>
              <a:buFontTx/>
              <a:buNone/>
            </a:pPr>
            <a:r>
              <a:rPr lang="en-US" sz="2400" dirty="0" smtClean="0">
                <a:latin typeface="Arial" panose="020B0604020202020204" pitchFamily="34" charset="0"/>
                <a:cs typeface="Arial" panose="020B0604020202020204" pitchFamily="34" charset="0"/>
              </a:rPr>
              <a:t>One of the requests of the Richards father, deep </a:t>
            </a:r>
            <a:r>
              <a:rPr lang="en-US" sz="2400" dirty="0" err="1" smtClean="0">
                <a:latin typeface="Arial" panose="020B0604020202020204" pitchFamily="34" charset="0"/>
                <a:cs typeface="Arial" panose="020B0604020202020204" pitchFamily="34" charset="0"/>
              </a:rPr>
              <a:t>mariano</a:t>
            </a:r>
            <a:r>
              <a:rPr lang="en-US" sz="2400" dirty="0" smtClean="0">
                <a:latin typeface="Arial" panose="020B0604020202020204" pitchFamily="34" charset="0"/>
                <a:cs typeface="Arial" panose="020B0604020202020204" pitchFamily="34" charset="0"/>
              </a:rPr>
              <a:t> was: «that all the families of the MFC pray the Rosary daily»</a:t>
            </a:r>
            <a:endParaRPr lang="es-MX" b="1" dirty="0">
              <a:latin typeface="Century Gothic" panose="020B0502020202020204" pitchFamily="34" charset="0"/>
              <a:cs typeface="Arial" panose="020B0604020202020204" pitchFamily="34" charset="0"/>
            </a:endParaRPr>
          </a:p>
        </p:txBody>
      </p:sp>
      <p:pic>
        <p:nvPicPr>
          <p:cNvPr id="6" name="il_fi" descr="http://www.virgenperegrina.org/documentos/imagenes/Retablo%20Virgen%20Peregrina.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5050320" y="4705082"/>
            <a:ext cx="3020792" cy="1920510"/>
          </a:xfrm>
          <a:prstGeom prst="rect">
            <a:avLst/>
          </a:prstGeom>
          <a:ln>
            <a:noFill/>
          </a:ln>
          <a:effectLst>
            <a:softEdge rad="112500"/>
          </a:effectLst>
        </p:spPr>
      </p:pic>
      <p:pic>
        <p:nvPicPr>
          <p:cNvPr id="7" name="il_fi" descr="http://i2.esmas.com/2013/07/22/544948/128864726cf04915bc844d0cbfd0ecd49e87acf6-640x36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050" y="4529138"/>
            <a:ext cx="3451870" cy="2043470"/>
          </a:xfrm>
          <a:prstGeom prst="rect">
            <a:avLst/>
          </a:prstGeom>
          <a:ln>
            <a:noFill/>
          </a:ln>
          <a:effectLst>
            <a:softEdge rad="112500"/>
          </a:effectLst>
        </p:spPr>
      </p:pic>
      <p:sp>
        <p:nvSpPr>
          <p:cNvPr id="38920" name="3 Marcador de número de diapositiva"/>
          <p:cNvSpPr>
            <a:spLocks noGrp="1"/>
          </p:cNvSpPr>
          <p:nvPr>
            <p:ph type="sldNum" sz="quarter" idx="12"/>
          </p:nvPr>
        </p:nvSpPr>
        <p:spPr bwMode="auto">
          <a:xfrm>
            <a:off x="8609013" y="6264275"/>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FEE75384-7B73-4C34-9017-692646B2A4FA}" type="slidenum">
              <a:rPr lang="es-ES">
                <a:solidFill>
                  <a:schemeClr val="bg1"/>
                </a:solidFill>
              </a:rPr>
              <a:pPr>
                <a:defRPr/>
              </a:pPr>
              <a:t>24</a:t>
            </a:fld>
            <a:endParaRPr lang="es-ES" dirty="0">
              <a:solidFill>
                <a:schemeClr val="bg1"/>
              </a:solidFill>
            </a:endParaRPr>
          </a:p>
        </p:txBody>
      </p:sp>
      <p:sp>
        <p:nvSpPr>
          <p:cNvPr id="34825" name="1 Rectángulo"/>
          <p:cNvSpPr>
            <a:spLocks noChangeArrowheads="1"/>
          </p:cNvSpPr>
          <p:nvPr/>
        </p:nvSpPr>
        <p:spPr bwMode="auto">
          <a:xfrm>
            <a:off x="179388" y="1916113"/>
            <a:ext cx="87137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n-US" sz="2000" b="1" dirty="0" smtClean="0">
                <a:latin typeface="Arial" panose="020B0604020202020204" pitchFamily="34" charset="0"/>
                <a:ea typeface="Calibri" panose="020F0502020204030204" pitchFamily="34" charset="0"/>
                <a:cs typeface="Arial" panose="020B0604020202020204" pitchFamily="34" charset="0"/>
              </a:rPr>
              <a:t>OBJECTIVE: To promote prayer in the family through the prayer of the Holy Rosary, for Jesus our Lord, through the intercession of our mother the Virgin Mary, overflowing blessings abundant in households who visits La </a:t>
            </a:r>
            <a:r>
              <a:rPr lang="en-US" sz="2000" b="1" dirty="0" err="1" smtClean="0">
                <a:latin typeface="Arial" panose="020B0604020202020204" pitchFamily="34" charset="0"/>
                <a:ea typeface="Calibri" panose="020F0502020204030204" pitchFamily="34" charset="0"/>
                <a:cs typeface="Arial" panose="020B0604020202020204" pitchFamily="34" charset="0"/>
              </a:rPr>
              <a:t>Virgen</a:t>
            </a:r>
            <a:r>
              <a:rPr lang="en-US" sz="2000" b="1" dirty="0" smtClean="0">
                <a:latin typeface="Arial" panose="020B0604020202020204" pitchFamily="34" charset="0"/>
                <a:ea typeface="Calibri" panose="020F0502020204030204" pitchFamily="34" charset="0"/>
                <a:cs typeface="Arial" panose="020B0604020202020204" pitchFamily="34" charset="0"/>
              </a:rPr>
              <a:t> </a:t>
            </a:r>
            <a:r>
              <a:rPr lang="en-US" sz="2000" b="1" dirty="0" err="1" smtClean="0">
                <a:latin typeface="Arial" panose="020B0604020202020204" pitchFamily="34" charset="0"/>
                <a:ea typeface="Calibri" panose="020F0502020204030204" pitchFamily="34" charset="0"/>
                <a:cs typeface="Arial" panose="020B0604020202020204" pitchFamily="34" charset="0"/>
              </a:rPr>
              <a:t>Peregrina</a:t>
            </a:r>
            <a:r>
              <a:rPr lang="en-US" sz="2000" b="1" dirty="0" smtClean="0">
                <a:latin typeface="Arial" panose="020B0604020202020204" pitchFamily="34" charset="0"/>
                <a:ea typeface="Calibri" panose="020F0502020204030204" pitchFamily="34" charset="0"/>
                <a:cs typeface="Arial" panose="020B0604020202020204" pitchFamily="34" charset="0"/>
              </a:rPr>
              <a:t>.</a:t>
            </a:r>
            <a:endParaRPr lang="es-MX" sz="2000" dirty="0">
              <a:latin typeface="Arial" panose="020B0604020202020204" pitchFamily="34" charset="0"/>
              <a:ea typeface="Calibri" panose="020F0502020204030204" pitchFamily="34" charset="0"/>
              <a:cs typeface="Arial" panose="020B0604020202020204" pitchFamily="34" charset="0"/>
            </a:endParaRPr>
          </a:p>
        </p:txBody>
      </p:sp>
      <p:sp>
        <p:nvSpPr>
          <p:cNvPr id="2" name="CuadroTexto 1"/>
          <p:cNvSpPr txBox="1"/>
          <p:nvPr/>
        </p:nvSpPr>
        <p:spPr>
          <a:xfrm>
            <a:off x="1392072" y="1060590"/>
            <a:ext cx="6100549" cy="707886"/>
          </a:xfrm>
          <a:prstGeom prst="rect">
            <a:avLst/>
          </a:prstGeom>
          <a:noFill/>
        </p:spPr>
        <p:txBody>
          <a:bodyPr wrap="square" rtlCol="0">
            <a:spAutoFit/>
          </a:bodyPr>
          <a:lstStyle/>
          <a:p>
            <a:pPr algn="ctr"/>
            <a:r>
              <a:rPr lang="en-US" sz="2000" dirty="0" smtClean="0">
                <a:solidFill>
                  <a:schemeClr val="bg1"/>
                </a:solidFill>
              </a:rPr>
              <a:t>Recitation of the family rosary with the </a:t>
            </a:r>
            <a:r>
              <a:rPr lang="en-US" sz="2000" dirty="0" err="1" smtClean="0">
                <a:solidFill>
                  <a:schemeClr val="bg1"/>
                </a:solidFill>
              </a:rPr>
              <a:t>virgen</a:t>
            </a:r>
            <a:r>
              <a:rPr lang="en-US" sz="2000" dirty="0" smtClean="0">
                <a:solidFill>
                  <a:schemeClr val="bg1"/>
                </a:solidFill>
              </a:rPr>
              <a:t> </a:t>
            </a:r>
            <a:r>
              <a:rPr lang="en-US" sz="2000" dirty="0" err="1" smtClean="0">
                <a:solidFill>
                  <a:schemeClr val="bg1"/>
                </a:solidFill>
              </a:rPr>
              <a:t>Peregrina</a:t>
            </a:r>
            <a:r>
              <a:rPr lang="en-US" sz="2000" dirty="0" smtClean="0">
                <a:solidFill>
                  <a:schemeClr val="bg1"/>
                </a:solidFill>
              </a:rPr>
              <a:t> (strengthen the MFC)</a:t>
            </a:r>
            <a:endParaRPr lang="es-MX" sz="20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63688" y="1014331"/>
            <a:ext cx="6336704" cy="584775"/>
          </a:xfrm>
          <a:prstGeom prst="rect">
            <a:avLst/>
          </a:prstGeom>
          <a:solidFill>
            <a:schemeClr val="accent2"/>
          </a:solidFill>
          <a:scene3d>
            <a:camera prst="orthographicFront"/>
            <a:lightRig rig="threePt" dir="t"/>
          </a:scene3d>
          <a:sp3d>
            <a:bevelT w="114300" prst="artDeco"/>
          </a:sp3d>
        </p:spPr>
        <p:txBody>
          <a:bodyPr>
            <a:spAutoFit/>
          </a:bodyPr>
          <a:lstStyle/>
          <a:p>
            <a:pPr algn="ctr">
              <a:defRPr/>
            </a:pPr>
            <a:r>
              <a:rPr lang="es-ES" sz="3200" dirty="0" smtClean="0">
                <a:solidFill>
                  <a:schemeClr val="bg1"/>
                </a:solidFill>
                <a:latin typeface="Arial" pitchFamily="34" charset="0"/>
                <a:cs typeface="Arial" pitchFamily="34" charset="0"/>
              </a:rPr>
              <a:t>.</a:t>
            </a:r>
            <a:endParaRPr lang="es-ES" sz="3200" dirty="0">
              <a:solidFill>
                <a:schemeClr val="bg1"/>
              </a:solidFill>
              <a:latin typeface="Arial" pitchFamily="34" charset="0"/>
              <a:cs typeface="Arial" pitchFamily="34" charset="0"/>
            </a:endParaRPr>
          </a:p>
        </p:txBody>
      </p:sp>
      <p:sp>
        <p:nvSpPr>
          <p:cNvPr id="35845" name="Rectangle 7"/>
          <p:cNvSpPr>
            <a:spLocks noChangeArrowheads="1"/>
          </p:cNvSpPr>
          <p:nvPr/>
        </p:nvSpPr>
        <p:spPr bwMode="auto">
          <a:xfrm>
            <a:off x="1957388" y="1806575"/>
            <a:ext cx="62658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s-MX" sz="2000" i="1" dirty="0" smtClean="0">
                <a:latin typeface="Arial" panose="020B0604020202020204" pitchFamily="34" charset="0"/>
                <a:cs typeface="Arial" panose="020B0604020202020204" pitchFamily="34" charset="0"/>
              </a:rPr>
              <a:t>¿</a:t>
            </a:r>
            <a:r>
              <a:rPr lang="en-US" sz="2000" i="1" dirty="0" smtClean="0">
                <a:latin typeface="Arial" panose="020B0604020202020204" pitchFamily="34" charset="0"/>
                <a:cs typeface="Arial" panose="020B0604020202020204" pitchFamily="34" charset="0"/>
              </a:rPr>
              <a:t>From so that they could not stay awake even an hour with me? Are awake and pray that they do not fall into temptation. The spirit is bouncy, but the flesh is weak.   Mt 26, 40-41</a:t>
            </a:r>
            <a:endParaRPr lang="es-MX" sz="2000" i="1" dirty="0">
              <a:latin typeface="Arial" panose="020B0604020202020204" pitchFamily="34" charset="0"/>
              <a:cs typeface="Arial" panose="020B0604020202020204" pitchFamily="34" charset="0"/>
            </a:endParaRPr>
          </a:p>
        </p:txBody>
      </p:sp>
      <p:sp>
        <p:nvSpPr>
          <p:cNvPr id="39943" name="3 Marcador de número de diapositiva"/>
          <p:cNvSpPr>
            <a:spLocks noGrp="1"/>
          </p:cNvSpPr>
          <p:nvPr>
            <p:ph type="sldNum" sz="quarter" idx="12"/>
          </p:nvPr>
        </p:nvSpPr>
        <p:spPr bwMode="auto">
          <a:xfrm>
            <a:off x="8586788" y="628650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5CF25759-2E4A-492A-8350-E6E0D454B2EC}" type="slidenum">
              <a:rPr lang="es-ES">
                <a:solidFill>
                  <a:schemeClr val="bg1"/>
                </a:solidFill>
              </a:rPr>
              <a:pPr>
                <a:defRPr/>
              </a:pPr>
              <a:t>25</a:t>
            </a:fld>
            <a:endParaRPr lang="es-ES" dirty="0">
              <a:solidFill>
                <a:schemeClr val="bg1"/>
              </a:solidFill>
            </a:endParaRPr>
          </a:p>
        </p:txBody>
      </p:sp>
      <p:sp>
        <p:nvSpPr>
          <p:cNvPr id="9" name="8 Rectángulo"/>
          <p:cNvSpPr/>
          <p:nvPr/>
        </p:nvSpPr>
        <p:spPr>
          <a:xfrm>
            <a:off x="3863446" y="3399286"/>
            <a:ext cx="4823354" cy="2308324"/>
          </a:xfrm>
          <a:prstGeom prst="rect">
            <a:avLst/>
          </a:prstGeom>
          <a:solidFill>
            <a:schemeClr val="accent2">
              <a:lumMod val="75000"/>
            </a:schemeClr>
          </a:solidFill>
          <a:scene3d>
            <a:camera prst="orthographicFront"/>
            <a:lightRig rig="threePt" dir="t"/>
          </a:scene3d>
          <a:sp3d>
            <a:bevelT w="114300" prst="artDeco"/>
          </a:sp3d>
        </p:spPr>
        <p:style>
          <a:lnRef idx="1">
            <a:schemeClr val="accent4"/>
          </a:lnRef>
          <a:fillRef idx="3">
            <a:schemeClr val="accent4"/>
          </a:fillRef>
          <a:effectRef idx="2">
            <a:schemeClr val="accent4"/>
          </a:effectRef>
          <a:fontRef idx="minor">
            <a:schemeClr val="lt1"/>
          </a:fontRef>
        </p:style>
        <p:txBody>
          <a:bodyPr>
            <a:spAutoFit/>
          </a:bodyPr>
          <a:lstStyle/>
          <a:p>
            <a:pPr algn="ctr">
              <a:defRPr/>
            </a:pPr>
            <a:endParaRPr lang="es-MX" sz="2400" b="1" dirty="0">
              <a:latin typeface="Times New Roman" pitchFamily="18" charset="0"/>
              <a:cs typeface="Times New Roman" pitchFamily="18" charset="0"/>
            </a:endParaRPr>
          </a:p>
          <a:p>
            <a:pPr algn="ctr">
              <a:defRPr/>
            </a:pPr>
            <a:endParaRPr lang="es-MX" sz="2400" b="1" dirty="0" smtClean="0">
              <a:latin typeface="Times New Roman" pitchFamily="18" charset="0"/>
              <a:cs typeface="Times New Roman" pitchFamily="18" charset="0"/>
            </a:endParaRPr>
          </a:p>
          <a:p>
            <a:pPr algn="ctr">
              <a:defRPr/>
            </a:pPr>
            <a:endParaRPr lang="es-MX" sz="2400" b="1" dirty="0">
              <a:latin typeface="Times New Roman" pitchFamily="18" charset="0"/>
              <a:cs typeface="Times New Roman" pitchFamily="18" charset="0"/>
            </a:endParaRPr>
          </a:p>
          <a:p>
            <a:pPr algn="ctr">
              <a:defRPr/>
            </a:pPr>
            <a:endParaRPr lang="es-MX" sz="2400" b="1" dirty="0" smtClean="0">
              <a:latin typeface="Times New Roman" pitchFamily="18" charset="0"/>
              <a:cs typeface="Times New Roman" pitchFamily="18" charset="0"/>
            </a:endParaRPr>
          </a:p>
          <a:p>
            <a:pPr algn="ctr">
              <a:defRPr/>
            </a:pPr>
            <a:endParaRPr lang="es-MX" sz="2400" b="1" dirty="0">
              <a:latin typeface="Times New Roman" pitchFamily="18" charset="0"/>
              <a:cs typeface="Times New Roman" pitchFamily="18" charset="0"/>
            </a:endParaRPr>
          </a:p>
          <a:p>
            <a:pPr algn="ctr">
              <a:defRPr/>
            </a:pPr>
            <a:r>
              <a:rPr lang="es-MX" sz="2400" dirty="0" smtClean="0">
                <a:latin typeface="Times New Roman" pitchFamily="18" charset="0"/>
                <a:cs typeface="Times New Roman" pitchFamily="18" charset="0"/>
              </a:rPr>
              <a:t>.</a:t>
            </a:r>
            <a:endParaRPr lang="es-ES" sz="2400" dirty="0">
              <a:latin typeface="Times New Roman" pitchFamily="18" charset="0"/>
              <a:cs typeface="Times New Roman" pitchFamily="18" charset="0"/>
            </a:endParaRPr>
          </a:p>
        </p:txBody>
      </p:sp>
      <p:pic>
        <p:nvPicPr>
          <p:cNvPr id="35850" name="Imagen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163" y="3429000"/>
            <a:ext cx="3327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138986" y="984905"/>
            <a:ext cx="4476465" cy="523220"/>
          </a:xfrm>
          <a:prstGeom prst="rect">
            <a:avLst/>
          </a:prstGeom>
          <a:noFill/>
        </p:spPr>
        <p:txBody>
          <a:bodyPr wrap="square" rtlCol="0">
            <a:spAutoFit/>
          </a:bodyPr>
          <a:lstStyle/>
          <a:p>
            <a:r>
              <a:rPr lang="es-MX" sz="2800" dirty="0" err="1" smtClean="0">
                <a:solidFill>
                  <a:schemeClr val="bg1"/>
                </a:solidFill>
              </a:rPr>
              <a:t>Constant</a:t>
            </a:r>
            <a:r>
              <a:rPr lang="es-MX" sz="2800" dirty="0" smtClean="0">
                <a:solidFill>
                  <a:schemeClr val="bg1"/>
                </a:solidFill>
              </a:rPr>
              <a:t> </a:t>
            </a:r>
            <a:r>
              <a:rPr lang="es-MX" sz="2800" dirty="0" err="1" smtClean="0">
                <a:solidFill>
                  <a:schemeClr val="bg1"/>
                </a:solidFill>
              </a:rPr>
              <a:t>prayer</a:t>
            </a:r>
            <a:r>
              <a:rPr lang="es-MX" sz="2800" dirty="0" smtClean="0">
                <a:solidFill>
                  <a:schemeClr val="bg1"/>
                </a:solidFill>
              </a:rPr>
              <a:t> </a:t>
            </a:r>
            <a:r>
              <a:rPr lang="es-MX" sz="2800" dirty="0" err="1" smtClean="0">
                <a:solidFill>
                  <a:schemeClr val="bg1"/>
                </a:solidFill>
              </a:rPr>
              <a:t>teams</a:t>
            </a:r>
            <a:endParaRPr lang="es-MX" sz="2800" dirty="0">
              <a:solidFill>
                <a:schemeClr val="bg1"/>
              </a:solidFill>
            </a:endParaRPr>
          </a:p>
        </p:txBody>
      </p:sp>
      <p:sp>
        <p:nvSpPr>
          <p:cNvPr id="3" name="CuadroTexto 2"/>
          <p:cNvSpPr txBox="1"/>
          <p:nvPr/>
        </p:nvSpPr>
        <p:spPr>
          <a:xfrm>
            <a:off x="3881841" y="3310166"/>
            <a:ext cx="4762665" cy="2308324"/>
          </a:xfrm>
          <a:prstGeom prst="rect">
            <a:avLst/>
          </a:prstGeom>
          <a:noFill/>
        </p:spPr>
        <p:txBody>
          <a:bodyPr wrap="square" rtlCol="0">
            <a:spAutoFit/>
          </a:bodyPr>
          <a:lstStyle/>
          <a:p>
            <a:pPr algn="just"/>
            <a:r>
              <a:rPr lang="en-US" sz="2400" dirty="0" smtClean="0">
                <a:solidFill>
                  <a:schemeClr val="bg1"/>
                </a:solidFill>
              </a:rPr>
              <a:t>The primary objective of these teams is to be at the feet of the Lord in constant prayer, praising, thanking and begging for the needs of MFC, both Diocesan, provincial and national</a:t>
            </a:r>
            <a:r>
              <a:rPr lang="es-MX" sz="2400" dirty="0" smtClean="0">
                <a:solidFill>
                  <a:schemeClr val="bg1"/>
                </a:solidFill>
              </a:rPr>
              <a:t>.</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Rectángulo"/>
          <p:cNvSpPr>
            <a:spLocks noChangeArrowheads="1"/>
          </p:cNvSpPr>
          <p:nvPr/>
        </p:nvSpPr>
        <p:spPr bwMode="auto">
          <a:xfrm>
            <a:off x="395288" y="1499256"/>
            <a:ext cx="83502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n-US" sz="2000" b="1" dirty="0" smtClean="0">
                <a:latin typeface="Arial" panose="020B0604020202020204" pitchFamily="34" charset="0"/>
                <a:cs typeface="Arial" panose="020B0604020202020204" pitchFamily="34" charset="0"/>
              </a:rPr>
              <a:t>OBJECTIVE: </a:t>
            </a:r>
          </a:p>
          <a:p>
            <a:pPr algn="ctr" eaLnBrk="1" hangingPunct="1">
              <a:lnSpc>
                <a:spcPct val="100000"/>
              </a:lnSpc>
              <a:spcBef>
                <a:spcPct val="0"/>
              </a:spcBef>
              <a:buFontTx/>
              <a:buNone/>
            </a:pPr>
            <a:r>
              <a:rPr lang="en-US" sz="2000" b="1" dirty="0" smtClean="0">
                <a:latin typeface="Arial" panose="020B0604020202020204" pitchFamily="34" charset="0"/>
                <a:cs typeface="Arial" panose="020B0604020202020204" pitchFamily="34" charset="0"/>
              </a:rPr>
              <a:t>Strengthen, in the light of the document of </a:t>
            </a:r>
            <a:r>
              <a:rPr lang="en-US" sz="2000" b="1" dirty="0" err="1" smtClean="0">
                <a:latin typeface="Arial" panose="020B0604020202020204" pitchFamily="34" charset="0"/>
                <a:cs typeface="Arial" panose="020B0604020202020204" pitchFamily="34" charset="0"/>
              </a:rPr>
              <a:t>Aparecida</a:t>
            </a:r>
            <a:r>
              <a:rPr lang="en-US" sz="2000" b="1" dirty="0" smtClean="0">
                <a:latin typeface="Arial" panose="020B0604020202020204" pitchFamily="34" charset="0"/>
                <a:cs typeface="Arial" panose="020B0604020202020204" pitchFamily="34" charset="0"/>
              </a:rPr>
              <a:t>, the role of the disciple of all leaders of the MFC, achieving thus strengthen the structure that must ensure the full experience of the CBF from MFC.</a:t>
            </a:r>
            <a:endParaRPr lang="es-ES" sz="2000" dirty="0">
              <a:latin typeface="Arial" panose="020B0604020202020204" pitchFamily="34" charset="0"/>
              <a:cs typeface="Arial" panose="020B0604020202020204" pitchFamily="34" charset="0"/>
            </a:endParaRPr>
          </a:p>
        </p:txBody>
      </p:sp>
      <p:sp>
        <p:nvSpPr>
          <p:cNvPr id="3" name="2 Rectángulo"/>
          <p:cNvSpPr/>
          <p:nvPr/>
        </p:nvSpPr>
        <p:spPr>
          <a:xfrm>
            <a:off x="2353237" y="980728"/>
            <a:ext cx="5400600" cy="461665"/>
          </a:xfrm>
          <a:prstGeom prst="rect">
            <a:avLst/>
          </a:prstGeom>
          <a:solidFill>
            <a:schemeClr val="accent2"/>
          </a:solidFill>
          <a:scene3d>
            <a:camera prst="orthographicFront"/>
            <a:lightRig rig="threePt" dir="t"/>
          </a:scene3d>
          <a:sp3d>
            <a:bevelT w="114300" prst="artDeco"/>
          </a:sp3d>
        </p:spPr>
        <p:txBody>
          <a:bodyPr>
            <a:spAutoFit/>
          </a:bodyPr>
          <a:lstStyle/>
          <a:p>
            <a:pPr algn="ctr" fontAlgn="ctr">
              <a:defRPr/>
            </a:pPr>
            <a:r>
              <a:rPr lang="es-ES" sz="2400" b="1" i="1" dirty="0">
                <a:solidFill>
                  <a:schemeClr val="bg1"/>
                </a:solidFill>
                <a:latin typeface="Arial" pitchFamily="34" charset="0"/>
                <a:cs typeface="Arial" pitchFamily="34" charset="0"/>
              </a:rPr>
              <a:t>  </a:t>
            </a:r>
            <a:r>
              <a:rPr lang="es-ES" sz="2400" b="1" i="1" dirty="0" smtClean="0">
                <a:solidFill>
                  <a:schemeClr val="bg1"/>
                </a:solidFill>
                <a:latin typeface="Arial" pitchFamily="34" charset="0"/>
                <a:cs typeface="Arial" pitchFamily="34" charset="0"/>
              </a:rPr>
              <a:t>.</a:t>
            </a:r>
            <a:endParaRPr lang="es-ES" sz="3200" b="1" dirty="0">
              <a:solidFill>
                <a:schemeClr val="bg1"/>
              </a:solidFill>
            </a:endParaRPr>
          </a:p>
        </p:txBody>
      </p:sp>
      <p:sp>
        <p:nvSpPr>
          <p:cNvPr id="4" name="3 Rectángulo"/>
          <p:cNvSpPr/>
          <p:nvPr/>
        </p:nvSpPr>
        <p:spPr>
          <a:xfrm>
            <a:off x="336103" y="3356992"/>
            <a:ext cx="4923199" cy="2862322"/>
          </a:xfrm>
          <a:prstGeom prst="rect">
            <a:avLst/>
          </a:prstGeom>
        </p:spPr>
        <p:txBody>
          <a:bodyPr>
            <a:spAutoFit/>
          </a:bodyPr>
          <a:lstStyle/>
          <a:p>
            <a:pPr algn="just">
              <a:defRPr/>
            </a:pPr>
            <a:r>
              <a:rPr lang="en-US" sz="2000" dirty="0" smtClean="0">
                <a:solidFill>
                  <a:schemeClr val="bg1"/>
                </a:solidFill>
                <a:latin typeface="Arial" pitchFamily="34" charset="0"/>
                <a:cs typeface="Arial" pitchFamily="34" charset="0"/>
              </a:rPr>
              <a:t>Looking for deepening spirituality and strengthen the role of disciple in all MFC and MFCJ leader, study the word of God through </a:t>
            </a:r>
            <a:r>
              <a:rPr lang="en-US" sz="2000" dirty="0" err="1" smtClean="0">
                <a:solidFill>
                  <a:schemeClr val="bg1"/>
                </a:solidFill>
                <a:latin typeface="Arial" pitchFamily="34" charset="0"/>
                <a:cs typeface="Arial" pitchFamily="34" charset="0"/>
              </a:rPr>
              <a:t>Lectio</a:t>
            </a:r>
            <a:r>
              <a:rPr lang="en-US" sz="2000" dirty="0" smtClean="0">
                <a:solidFill>
                  <a:schemeClr val="bg1"/>
                </a:solidFill>
                <a:latin typeface="Arial" pitchFamily="34" charset="0"/>
                <a:cs typeface="Arial" pitchFamily="34" charset="0"/>
              </a:rPr>
              <a:t> </a:t>
            </a:r>
            <a:r>
              <a:rPr lang="en-US" sz="2000" dirty="0" err="1" smtClean="0">
                <a:solidFill>
                  <a:schemeClr val="bg1"/>
                </a:solidFill>
                <a:latin typeface="Arial" pitchFamily="34" charset="0"/>
                <a:cs typeface="Arial" pitchFamily="34" charset="0"/>
              </a:rPr>
              <a:t>Divina</a:t>
            </a:r>
            <a:r>
              <a:rPr lang="en-US" sz="2000" dirty="0" smtClean="0">
                <a:solidFill>
                  <a:schemeClr val="bg1"/>
                </a:solidFill>
                <a:latin typeface="Arial" pitchFamily="34" charset="0"/>
                <a:cs typeface="Arial" pitchFamily="34" charset="0"/>
              </a:rPr>
              <a:t>, aided by the introductory leaflet of the MFC and continuing with the books "The good news of Jesus Christ is for all" and "follow-up to the witness' the </a:t>
            </a:r>
            <a:r>
              <a:rPr lang="en-US" sz="2000" dirty="0" err="1" smtClean="0">
                <a:solidFill>
                  <a:schemeClr val="bg1"/>
                </a:solidFill>
                <a:latin typeface="Arial" pitchFamily="34" charset="0"/>
                <a:cs typeface="Arial" pitchFamily="34" charset="0"/>
              </a:rPr>
              <a:t>Pbro</a:t>
            </a:r>
            <a:r>
              <a:rPr lang="en-US" sz="2000" dirty="0" smtClean="0">
                <a:solidFill>
                  <a:schemeClr val="bg1"/>
                </a:solidFill>
                <a:latin typeface="Arial" pitchFamily="34" charset="0"/>
                <a:cs typeface="Arial" pitchFamily="34" charset="0"/>
              </a:rPr>
              <a:t>. </a:t>
            </a:r>
            <a:r>
              <a:rPr lang="en-US" sz="2000" dirty="0" err="1" smtClean="0">
                <a:solidFill>
                  <a:schemeClr val="bg1"/>
                </a:solidFill>
                <a:latin typeface="Arial" pitchFamily="34" charset="0"/>
                <a:cs typeface="Arial" pitchFamily="34" charset="0"/>
              </a:rPr>
              <a:t>Toribio</a:t>
            </a:r>
            <a:r>
              <a:rPr lang="en-US" sz="2000" dirty="0" smtClean="0">
                <a:solidFill>
                  <a:schemeClr val="bg1"/>
                </a:solidFill>
                <a:latin typeface="Arial" pitchFamily="34" charset="0"/>
                <a:cs typeface="Arial" pitchFamily="34" charset="0"/>
              </a:rPr>
              <a:t> Tapia </a:t>
            </a:r>
            <a:r>
              <a:rPr lang="en-US" sz="2000" dirty="0" err="1" smtClean="0">
                <a:solidFill>
                  <a:schemeClr val="bg1"/>
                </a:solidFill>
                <a:latin typeface="Arial" pitchFamily="34" charset="0"/>
                <a:cs typeface="Arial" pitchFamily="34" charset="0"/>
              </a:rPr>
              <a:t>Bahena</a:t>
            </a:r>
            <a:endParaRPr lang="es-ES" sz="2000" dirty="0">
              <a:ln>
                <a:solidFill>
                  <a:srgbClr val="FFFF00"/>
                </a:solidFill>
              </a:ln>
              <a:solidFill>
                <a:schemeClr val="bg1"/>
              </a:solidFill>
              <a:latin typeface="Arial" pitchFamily="34" charset="0"/>
              <a:cs typeface="Arial" pitchFamily="34" charset="0"/>
            </a:endParaRPr>
          </a:p>
        </p:txBody>
      </p:sp>
      <p:pic>
        <p:nvPicPr>
          <p:cNvPr id="5" name="Picture 4" descr="C:\Users\Guadalupe\Pictures\2013-08-15 Folleto Lectio Divina\Folleto Lectio Divina 0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02371" y="2855067"/>
            <a:ext cx="1966217" cy="2278005"/>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9" name="Picture 3" descr="C:\Users\Guadalupe\Pictures\2013-08-15 Lectio Divina Ciclo\Lectio Divina Ciclo 0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744486">
            <a:off x="5383833" y="3511052"/>
            <a:ext cx="1698501" cy="2182046"/>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10" name="Picture 2" descr="C:\Users\Guadalupe\Pictures\2013-08-15 Lectio Divina Ciclo B\Lectio Divina Ciclo B 0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7885" y="4410926"/>
            <a:ext cx="1456253" cy="1998405"/>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pPr>
              <a:defRPr/>
            </a:pPr>
            <a:fld id="{2E5AD416-07FF-400C-B944-3A28CC582BD6}" type="slidenum">
              <a:rPr lang="es-ES"/>
              <a:pPr>
                <a:defRPr/>
              </a:pPr>
              <a:t>26</a:t>
            </a:fld>
            <a:endParaRPr lang="es-ES"/>
          </a:p>
        </p:txBody>
      </p:sp>
      <p:sp>
        <p:nvSpPr>
          <p:cNvPr id="6" name="CuadroTexto 5"/>
          <p:cNvSpPr txBox="1"/>
          <p:nvPr/>
        </p:nvSpPr>
        <p:spPr>
          <a:xfrm>
            <a:off x="2353238" y="911588"/>
            <a:ext cx="5400600" cy="523220"/>
          </a:xfrm>
          <a:prstGeom prst="rect">
            <a:avLst/>
          </a:prstGeom>
          <a:noFill/>
        </p:spPr>
        <p:txBody>
          <a:bodyPr wrap="square" rtlCol="0">
            <a:spAutoFit/>
          </a:bodyPr>
          <a:lstStyle/>
          <a:p>
            <a:pPr algn="ctr"/>
            <a:r>
              <a:rPr lang="es-MX" sz="2800" b="1" dirty="0" err="1" smtClean="0">
                <a:solidFill>
                  <a:schemeClr val="bg1"/>
                </a:solidFill>
              </a:rPr>
              <a:t>Discipleship</a:t>
            </a:r>
            <a:r>
              <a:rPr lang="es-MX" sz="2800" b="1" dirty="0" smtClean="0">
                <a:solidFill>
                  <a:schemeClr val="bg1"/>
                </a:solidFill>
              </a:rPr>
              <a:t> </a:t>
            </a:r>
            <a:r>
              <a:rPr lang="es-MX" sz="2800" b="1" dirty="0" err="1" smtClean="0">
                <a:solidFill>
                  <a:schemeClr val="bg1"/>
                </a:solidFill>
              </a:rPr>
              <a:t>through</a:t>
            </a:r>
            <a:r>
              <a:rPr lang="es-MX" sz="2800" b="1" dirty="0" smtClean="0">
                <a:solidFill>
                  <a:schemeClr val="bg1"/>
                </a:solidFill>
              </a:rPr>
              <a:t> </a:t>
            </a:r>
            <a:r>
              <a:rPr lang="es-MX" sz="2800" b="1" dirty="0" err="1" smtClean="0">
                <a:solidFill>
                  <a:schemeClr val="bg1"/>
                </a:solidFill>
              </a:rPr>
              <a:t>Lectio</a:t>
            </a:r>
            <a:r>
              <a:rPr lang="es-MX" sz="2800" b="1" dirty="0" smtClean="0">
                <a:solidFill>
                  <a:schemeClr val="bg1"/>
                </a:solidFill>
              </a:rPr>
              <a:t> Divina</a:t>
            </a:r>
            <a:endParaRPr lang="es-MX" sz="28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Rectángulo"/>
          <p:cNvSpPr>
            <a:spLocks noChangeArrowheads="1"/>
          </p:cNvSpPr>
          <p:nvPr/>
        </p:nvSpPr>
        <p:spPr bwMode="auto">
          <a:xfrm>
            <a:off x="1101725" y="1989138"/>
            <a:ext cx="728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n-US" sz="2000" b="1" dirty="0" smtClean="0">
                <a:latin typeface="Franklin Gothic Book" panose="020B0503020102020204" pitchFamily="34" charset="0"/>
              </a:rPr>
              <a:t>Objective: Families of the MFC to take conscience that the Eucharist is source, Center and Summit of the Christian life, to celebrate it existentially and taking it the grace to persevere and to bear witness to life.</a:t>
            </a:r>
            <a:endParaRPr lang="es-ES" sz="2000" dirty="0">
              <a:latin typeface="Arial" panose="020B0604020202020204" pitchFamily="34" charset="0"/>
              <a:cs typeface="Arial" panose="020B0604020202020204" pitchFamily="34" charset="0"/>
            </a:endParaRPr>
          </a:p>
        </p:txBody>
      </p:sp>
      <p:sp>
        <p:nvSpPr>
          <p:cNvPr id="5" name="4 Rectángulo"/>
          <p:cNvSpPr/>
          <p:nvPr/>
        </p:nvSpPr>
        <p:spPr>
          <a:xfrm>
            <a:off x="2242389" y="1057529"/>
            <a:ext cx="5140233" cy="461665"/>
          </a:xfrm>
          <a:prstGeom prst="rect">
            <a:avLst/>
          </a:prstGeom>
          <a:solidFill>
            <a:schemeClr val="accent2"/>
          </a:solidFill>
          <a:scene3d>
            <a:camera prst="orthographicFront"/>
            <a:lightRig rig="threePt" dir="t"/>
          </a:scene3d>
          <a:sp3d>
            <a:bevelT w="114300" prst="artDeco"/>
          </a:sp3d>
        </p:spPr>
        <p:txBody>
          <a:bodyPr>
            <a:spAutoFit/>
          </a:bodyPr>
          <a:lstStyle/>
          <a:p>
            <a:pPr algn="ctr">
              <a:defRPr/>
            </a:pPr>
            <a:endParaRPr lang="es-ES" sz="2400" dirty="0">
              <a:solidFill>
                <a:schemeClr val="bg1"/>
              </a:solidFill>
              <a:latin typeface="Arial" pitchFamily="34" charset="0"/>
              <a:cs typeface="Arial" pitchFamily="34" charset="0"/>
            </a:endParaRPr>
          </a:p>
        </p:txBody>
      </p:sp>
      <p:pic>
        <p:nvPicPr>
          <p:cNvPr id="3075" name="Picture 3" descr="C:\Users\Guadalupe\Pictures\FOTOS 2013\ECN 2013\RETIRO CAPAC SNP  PUEBLA 22  02  13\100_57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4177" y="3619500"/>
            <a:ext cx="3816424" cy="2862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991" name="3 Marcador de número de diapositiva"/>
          <p:cNvSpPr>
            <a:spLocks noGrp="1"/>
          </p:cNvSpPr>
          <p:nvPr>
            <p:ph type="sldNum" sz="quarter" idx="12"/>
          </p:nvPr>
        </p:nvSpPr>
        <p:spPr bwMode="auto">
          <a:xfrm>
            <a:off x="8591550" y="623570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E064494C-9024-4775-BC2A-9031A06B947D}" type="slidenum">
              <a:rPr lang="es-ES">
                <a:solidFill>
                  <a:schemeClr val="bg1"/>
                </a:solidFill>
              </a:rPr>
              <a:pPr>
                <a:defRPr/>
              </a:pPr>
              <a:t>27</a:t>
            </a:fld>
            <a:endParaRPr lang="es-ES">
              <a:solidFill>
                <a:schemeClr val="bg1"/>
              </a:solidFill>
            </a:endParaRPr>
          </a:p>
        </p:txBody>
      </p:sp>
      <p:sp>
        <p:nvSpPr>
          <p:cNvPr id="37896" name="7 Rectángulo"/>
          <p:cNvSpPr>
            <a:spLocks noChangeArrowheads="1"/>
          </p:cNvSpPr>
          <p:nvPr/>
        </p:nvSpPr>
        <p:spPr bwMode="auto">
          <a:xfrm>
            <a:off x="4330700" y="4022725"/>
            <a:ext cx="4260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a:lnSpc>
                <a:spcPct val="100000"/>
              </a:lnSpc>
              <a:spcBef>
                <a:spcPct val="0"/>
              </a:spcBef>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They participate as membership, of the monthly Eucharist. If it is not possible that it is only for membership, it is suggested to integrate with the parish community in one of the Sunday Eucharist.</a:t>
            </a:r>
            <a:endParaRPr lang="es-ES" sz="1800" dirty="0">
              <a:latin typeface="Arial" panose="020B0604020202020204" pitchFamily="34" charset="0"/>
              <a:cs typeface="Arial" panose="020B0604020202020204" pitchFamily="34" charset="0"/>
            </a:endParaRPr>
          </a:p>
        </p:txBody>
      </p:sp>
      <p:sp>
        <p:nvSpPr>
          <p:cNvPr id="2" name="CuadroTexto 1"/>
          <p:cNvSpPr txBox="1"/>
          <p:nvPr/>
        </p:nvSpPr>
        <p:spPr>
          <a:xfrm>
            <a:off x="2242389" y="1044082"/>
            <a:ext cx="5140233" cy="461665"/>
          </a:xfrm>
          <a:prstGeom prst="rect">
            <a:avLst/>
          </a:prstGeom>
          <a:noFill/>
        </p:spPr>
        <p:txBody>
          <a:bodyPr wrap="square" rtlCol="0">
            <a:spAutoFit/>
          </a:bodyPr>
          <a:lstStyle/>
          <a:p>
            <a:pPr algn="ctr"/>
            <a:r>
              <a:rPr lang="en-US" sz="2400" b="1" dirty="0" smtClean="0">
                <a:solidFill>
                  <a:schemeClr val="bg1"/>
                </a:solidFill>
              </a:rPr>
              <a:t>Experience of the monthly Eucharist.</a:t>
            </a:r>
            <a:endParaRPr lang="es-MX" sz="2400"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871799" y="1245164"/>
            <a:ext cx="5976664" cy="461665"/>
          </a:xfrm>
          <a:prstGeom prst="rect">
            <a:avLst/>
          </a:prstGeom>
          <a:solidFill>
            <a:schemeClr val="accent2"/>
          </a:solidFill>
          <a:scene3d>
            <a:camera prst="orthographicFront"/>
            <a:lightRig rig="threePt" dir="t"/>
          </a:scene3d>
          <a:sp3d>
            <a:bevelT w="114300" prst="artDeco"/>
          </a:sp3d>
        </p:spPr>
        <p:txBody>
          <a:bodyPr>
            <a:spAutoFit/>
          </a:bodyPr>
          <a:lstStyle/>
          <a:p>
            <a:pPr algn="ctr">
              <a:defRPr/>
            </a:pPr>
            <a:endParaRPr lang="es-ES" sz="2400" b="1" dirty="0">
              <a:solidFill>
                <a:schemeClr val="bg1"/>
              </a:solidFill>
            </a:endParaRPr>
          </a:p>
        </p:txBody>
      </p:sp>
      <p:pic>
        <p:nvPicPr>
          <p:cNvPr id="7" name="rg_hi" descr="http://t1.gstatic.com/images?q=tbn:ANd9GcROtjv5Vf2A8-x3kz7pxoSeULdRU3DKUqG7HKJ0bK9oBeS21qNNuQ">
            <a:hlinkClick r:id="rId2"/>
          </p:cNvPr>
          <p:cNvPicPr/>
          <p:nvPr/>
        </p:nvPicPr>
        <p:blipFill rotWithShape="1">
          <a:blip r:embed="rId3" cstate="print">
            <a:extLst>
              <a:ext uri="{28A0092B-C50C-407E-A947-70E740481C1C}">
                <a14:useLocalDpi xmlns:a14="http://schemas.microsoft.com/office/drawing/2010/main"/>
              </a:ext>
            </a:extLst>
          </a:blip>
          <a:srcRect/>
          <a:stretch/>
        </p:blipFill>
        <p:spPr bwMode="auto">
          <a:xfrm>
            <a:off x="6084168" y="4149080"/>
            <a:ext cx="2714997" cy="2312665"/>
          </a:xfrm>
          <a:prstGeom prst="rect">
            <a:avLst/>
          </a:prstGeom>
          <a:ln>
            <a:noFill/>
          </a:ln>
          <a:effectLst>
            <a:softEdge rad="112500"/>
          </a:effectLst>
          <a:extLst>
            <a:ext uri="{53640926-AAD7-44D8-BBD7-CCE9431645EC}">
              <a14:shadowObscured xmlns:a14="http://schemas.microsoft.com/office/drawing/2010/main"/>
            </a:ext>
          </a:extLst>
        </p:spPr>
      </p:pic>
      <p:sp>
        <p:nvSpPr>
          <p:cNvPr id="38918" name="7 Rectángulo"/>
          <p:cNvSpPr>
            <a:spLocks noChangeArrowheads="1"/>
          </p:cNvSpPr>
          <p:nvPr/>
        </p:nvSpPr>
        <p:spPr bwMode="auto">
          <a:xfrm>
            <a:off x="611188" y="4732338"/>
            <a:ext cx="48371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n-US" sz="2000" dirty="0" smtClean="0">
                <a:latin typeface="Arial" panose="020B0604020202020204" pitchFamily="34" charset="0"/>
                <a:cs typeface="Arial" panose="020B0604020202020204" pitchFamily="34" charset="0"/>
              </a:rPr>
              <a:t>You are invited to membership, to live and participate in the holy hour. Preferably the third Thursday of each month or when they may deem it suitable, according to parish activities.</a:t>
            </a:r>
            <a:endParaRPr lang="es-MX" sz="2000" dirty="0">
              <a:latin typeface="Arial" panose="020B0604020202020204" pitchFamily="34" charset="0"/>
              <a:cs typeface="Arial" panose="020B0604020202020204" pitchFamily="34" charset="0"/>
            </a:endParaRPr>
          </a:p>
        </p:txBody>
      </p:sp>
      <p:sp>
        <p:nvSpPr>
          <p:cNvPr id="38919" name="9 Rectángulo"/>
          <p:cNvSpPr>
            <a:spLocks noChangeArrowheads="1"/>
          </p:cNvSpPr>
          <p:nvPr/>
        </p:nvSpPr>
        <p:spPr bwMode="auto">
          <a:xfrm>
            <a:off x="2411413" y="1822450"/>
            <a:ext cx="6481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n-US" sz="1800" i="1" dirty="0" smtClean="0">
                <a:latin typeface="Franklin Gothic Book" panose="020B0503020102020204" pitchFamily="34" charset="0"/>
              </a:rPr>
              <a:t>In the sentence "love is speaking" (Sta. Teresa). "Stay with me and stay awake" (Mt. 26.38).</a:t>
            </a:r>
            <a:endParaRPr lang="es-ES" sz="1800" i="1" dirty="0">
              <a:latin typeface="Franklin Gothic Book" panose="020B0503020102020204" pitchFamily="34" charset="0"/>
            </a:endParaRPr>
          </a:p>
        </p:txBody>
      </p:sp>
      <p:sp>
        <p:nvSpPr>
          <p:cNvPr id="43016" name="3 Marcador de número de diapositiva"/>
          <p:cNvSpPr>
            <a:spLocks noGrp="1"/>
          </p:cNvSpPr>
          <p:nvPr>
            <p:ph type="sldNum" sz="quarter" idx="12"/>
          </p:nvPr>
        </p:nvSpPr>
        <p:spPr bwMode="auto">
          <a:xfrm>
            <a:off x="8629650" y="6315075"/>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0626EEF4-7D36-4DAC-AF71-71602F5A6BA8}" type="slidenum">
              <a:rPr lang="es-ES" smtClean="0">
                <a:solidFill>
                  <a:schemeClr val="bg1"/>
                </a:solidFill>
              </a:rPr>
              <a:pPr>
                <a:defRPr/>
              </a:pPr>
              <a:t>28</a:t>
            </a:fld>
            <a:endParaRPr lang="es-ES" dirty="0" smtClean="0">
              <a:solidFill>
                <a:schemeClr val="bg1"/>
              </a:solidFill>
            </a:endParaRPr>
          </a:p>
        </p:txBody>
      </p:sp>
      <p:sp>
        <p:nvSpPr>
          <p:cNvPr id="38921" name="1 Rectángulo"/>
          <p:cNvSpPr>
            <a:spLocks noChangeArrowheads="1"/>
          </p:cNvSpPr>
          <p:nvPr/>
        </p:nvSpPr>
        <p:spPr bwMode="auto">
          <a:xfrm>
            <a:off x="1187450" y="2708275"/>
            <a:ext cx="69389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n-US" sz="2000" b="1" dirty="0" smtClean="0">
                <a:latin typeface="Arial" panose="020B0604020202020204" pitchFamily="34" charset="0"/>
                <a:cs typeface="Arial" panose="020B0604020202020204" pitchFamily="34" charset="0"/>
              </a:rPr>
              <a:t>Objective: That the families of the MFC may prostrate one hour before sacrament Jesus to worship and contemplate, for the offences of sinners, pray for priestly and religious vocations, as well as the needs of MFC.</a:t>
            </a:r>
            <a:endParaRPr lang="es-ES" sz="2000" dirty="0">
              <a:latin typeface="Arial" panose="020B0604020202020204" pitchFamily="34" charset="0"/>
              <a:cs typeface="Arial" panose="020B0604020202020204" pitchFamily="34" charset="0"/>
            </a:endParaRPr>
          </a:p>
        </p:txBody>
      </p:sp>
      <p:sp>
        <p:nvSpPr>
          <p:cNvPr id="2" name="CuadroTexto 1"/>
          <p:cNvSpPr txBox="1"/>
          <p:nvPr/>
        </p:nvSpPr>
        <p:spPr>
          <a:xfrm>
            <a:off x="1871799" y="1157228"/>
            <a:ext cx="5976664" cy="584775"/>
          </a:xfrm>
          <a:prstGeom prst="rect">
            <a:avLst/>
          </a:prstGeom>
          <a:noFill/>
        </p:spPr>
        <p:txBody>
          <a:bodyPr wrap="square" rtlCol="0">
            <a:spAutoFit/>
          </a:bodyPr>
          <a:lstStyle/>
          <a:p>
            <a:pPr algn="ctr"/>
            <a:r>
              <a:rPr lang="es-MX" sz="3200" b="1" dirty="0" smtClean="0">
                <a:solidFill>
                  <a:schemeClr val="bg1"/>
                </a:solidFill>
              </a:rPr>
              <a:t>Vivencia de la </a:t>
            </a:r>
            <a:r>
              <a:rPr lang="es-MX" sz="3200" b="1" dirty="0">
                <a:solidFill>
                  <a:schemeClr val="bg1"/>
                </a:solidFill>
              </a:rPr>
              <a:t>H</a:t>
            </a:r>
            <a:r>
              <a:rPr lang="es-MX" sz="3200" b="1" dirty="0" smtClean="0">
                <a:solidFill>
                  <a:schemeClr val="bg1"/>
                </a:solidFill>
              </a:rPr>
              <a:t>ora Santa</a:t>
            </a:r>
            <a:endParaRPr lang="es-MX" sz="3200"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24105" y="2492896"/>
            <a:ext cx="8121401" cy="1384995"/>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s-ES" sz="2000" b="1" dirty="0">
                <a:solidFill>
                  <a:schemeClr val="bg1"/>
                </a:solidFill>
              </a:rPr>
              <a:t>Objetivo:</a:t>
            </a:r>
          </a:p>
          <a:p>
            <a:pPr algn="ctr">
              <a:defRPr/>
            </a:pPr>
            <a:r>
              <a:rPr lang="es-ES" sz="2000" dirty="0">
                <a:solidFill>
                  <a:schemeClr val="bg1"/>
                </a:solidFill>
              </a:rPr>
              <a:t>Qué cada uno de los servidores genere un </a:t>
            </a:r>
          </a:p>
          <a:p>
            <a:pPr algn="ctr">
              <a:defRPr/>
            </a:pPr>
            <a:r>
              <a:rPr lang="es-ES" sz="2400" b="1" dirty="0">
                <a:solidFill>
                  <a:schemeClr val="bg1"/>
                </a:solidFill>
              </a:rPr>
              <a:t>PROYECTO PARTICULAR DE ORACIÓN</a:t>
            </a:r>
            <a:r>
              <a:rPr lang="es-ES" sz="2000" dirty="0">
                <a:solidFill>
                  <a:schemeClr val="bg1"/>
                </a:solidFill>
              </a:rPr>
              <a:t>,</a:t>
            </a:r>
          </a:p>
          <a:p>
            <a:pPr algn="ctr">
              <a:defRPr/>
            </a:pPr>
            <a:r>
              <a:rPr lang="es-ES" sz="2000" dirty="0">
                <a:solidFill>
                  <a:schemeClr val="bg1"/>
                </a:solidFill>
              </a:rPr>
              <a:t>para fortalecer su vida espiritual y servir con amor. </a:t>
            </a:r>
          </a:p>
        </p:txBody>
      </p:sp>
      <p:sp>
        <p:nvSpPr>
          <p:cNvPr id="4" name="3 Rectángulo"/>
          <p:cNvSpPr/>
          <p:nvPr/>
        </p:nvSpPr>
        <p:spPr>
          <a:xfrm>
            <a:off x="1907704" y="1290611"/>
            <a:ext cx="6349770" cy="52322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s-ES" sz="2800" b="1" dirty="0">
                <a:solidFill>
                  <a:schemeClr val="bg1"/>
                </a:solidFill>
              </a:rPr>
              <a:t>Proyecto de vida de oración</a:t>
            </a:r>
          </a:p>
        </p:txBody>
      </p:sp>
      <p:sp>
        <p:nvSpPr>
          <p:cNvPr id="40968" name="4 Rectángulo"/>
          <p:cNvSpPr>
            <a:spLocks noChangeArrowheads="1"/>
          </p:cNvSpPr>
          <p:nvPr/>
        </p:nvSpPr>
        <p:spPr bwMode="auto">
          <a:xfrm>
            <a:off x="423863" y="4087813"/>
            <a:ext cx="4873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eaLnBrk="1" hangingPunct="1">
              <a:lnSpc>
                <a:spcPct val="100000"/>
              </a:lnSpc>
              <a:spcBef>
                <a:spcPct val="0"/>
              </a:spcBef>
              <a:buFontTx/>
              <a:buNone/>
            </a:pPr>
            <a:r>
              <a:rPr lang="es-ES" sz="2400">
                <a:latin typeface="Franklin Gothic Book" panose="020B0503020102020204" pitchFamily="34" charset="0"/>
              </a:rPr>
              <a:t>Cada servidor del MFC y MFCJ,  anota en el formato, la disciplina espiritual  que se proponga realizar, apoyándose de los ejemplos que se encuentran en la parte inferior del formato.</a:t>
            </a:r>
          </a:p>
        </p:txBody>
      </p:sp>
      <p:pic>
        <p:nvPicPr>
          <p:cNvPr id="1026" name="Picture 2" descr="C:\Users\Guadalupe\Pictures\FOTOS 2013\ECN 2013\RETIRO CAPAC SNP  PUEBLA 22  02  13\100_565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28300" y="4135092"/>
            <a:ext cx="3074900" cy="21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5066" name="3 Marcador de número de diapositiva"/>
          <p:cNvSpPr>
            <a:spLocks noGrp="1"/>
          </p:cNvSpPr>
          <p:nvPr>
            <p:ph type="sldNum" sz="quarter" idx="12"/>
          </p:nvPr>
        </p:nvSpPr>
        <p:spPr bwMode="auto">
          <a:xfrm>
            <a:off x="8545513" y="6307138"/>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17330511-4BD4-4F63-9198-38545F797144}" type="slidenum">
              <a:rPr lang="es-ES" smtClean="0">
                <a:solidFill>
                  <a:schemeClr val="bg1"/>
                </a:solidFill>
              </a:rPr>
              <a:pPr>
                <a:defRPr/>
              </a:pPr>
              <a:t>29</a:t>
            </a:fld>
            <a:endParaRPr lang="es-ES"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contenido"/>
          <p:cNvSpPr>
            <a:spLocks noGrp="1"/>
          </p:cNvSpPr>
          <p:nvPr>
            <p:ph idx="1"/>
          </p:nvPr>
        </p:nvSpPr>
        <p:spPr>
          <a:xfrm>
            <a:off x="258763" y="1085850"/>
            <a:ext cx="8740775" cy="5661025"/>
          </a:xfrm>
        </p:spPr>
        <p:txBody>
          <a:bodyPr rtlCol="0">
            <a:normAutofit/>
          </a:bodyPr>
          <a:lstStyle/>
          <a:p>
            <a:pPr algn="ctr" fontAlgn="auto">
              <a:lnSpc>
                <a:spcPts val="1900"/>
              </a:lnSpc>
              <a:spcAft>
                <a:spcPts val="0"/>
              </a:spcAft>
              <a:buFont typeface="Wingdings 2" panose="05020102010507070707" pitchFamily="18" charset="2"/>
              <a:buNone/>
              <a:defRPr/>
            </a:pPr>
            <a:r>
              <a:rPr lang="es-ES" b="1" dirty="0" smtClean="0">
                <a:latin typeface="Franklin Gothic Book" panose="020B0503020102020204" pitchFamily="34" charset="0"/>
              </a:rPr>
              <a:t>TEAM COORDINATOR NACIONAL CONFORMADO BY:</a:t>
            </a:r>
          </a:p>
          <a:p>
            <a:pPr algn="ctr" fontAlgn="auto">
              <a:lnSpc>
                <a:spcPts val="1900"/>
              </a:lnSpc>
              <a:spcAft>
                <a:spcPts val="0"/>
              </a:spcAft>
              <a:buFont typeface="Wingdings 2" panose="05020102010507070707" pitchFamily="18" charset="2"/>
              <a:buNone/>
              <a:defRPr/>
            </a:pPr>
            <a:endParaRPr lang="es-ES" sz="2600" b="1" dirty="0" smtClean="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r>
              <a:rPr lang="es-ES" sz="2600" b="1" dirty="0" smtClean="0">
                <a:latin typeface="Franklin Gothic Book" panose="020B0503020102020204" pitchFamily="34" charset="0"/>
              </a:rPr>
              <a:t> Rafael and Raquel Vivian </a:t>
            </a:r>
            <a:r>
              <a:rPr lang="es-ES" sz="2600" b="1" dirty="0" err="1" smtClean="0">
                <a:latin typeface="Franklin Gothic Book" panose="020B0503020102020204" pitchFamily="34" charset="0"/>
              </a:rPr>
              <a:t>Hernandez</a:t>
            </a:r>
            <a:endParaRPr lang="es-ES" sz="2600" b="1" dirty="0" smtClean="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r>
              <a:rPr lang="es-ES" sz="2600" b="1" dirty="0" smtClean="0">
                <a:latin typeface="Franklin Gothic Book" panose="020B0503020102020204" pitchFamily="34" charset="0"/>
              </a:rPr>
              <a:t> </a:t>
            </a:r>
            <a:r>
              <a:rPr lang="es-ES" sz="2600" b="1" dirty="0" err="1" smtClean="0">
                <a:latin typeface="Franklin Gothic Book" panose="020B0503020102020204" pitchFamily="34" charset="0"/>
              </a:rPr>
              <a:t>National</a:t>
            </a:r>
            <a:r>
              <a:rPr lang="es-ES" sz="2600" b="1" dirty="0" smtClean="0">
                <a:latin typeface="Franklin Gothic Book" panose="020B0503020102020204" pitchFamily="34" charset="0"/>
              </a:rPr>
              <a:t> </a:t>
            </a:r>
            <a:r>
              <a:rPr lang="es-ES" sz="2600" b="1" dirty="0" err="1" smtClean="0">
                <a:latin typeface="Franklin Gothic Book" panose="020B0503020102020204" pitchFamily="34" charset="0"/>
              </a:rPr>
              <a:t>Presidents</a:t>
            </a:r>
            <a:r>
              <a:rPr lang="es-ES" sz="2600" b="1" dirty="0" smtClean="0">
                <a:latin typeface="Franklin Gothic Book" panose="020B0503020102020204" pitchFamily="34" charset="0"/>
              </a:rPr>
              <a:t> </a:t>
            </a:r>
          </a:p>
          <a:p>
            <a:pPr marL="0" indent="0" fontAlgn="auto">
              <a:lnSpc>
                <a:spcPts val="2000"/>
              </a:lnSpc>
              <a:spcAft>
                <a:spcPts val="0"/>
              </a:spcAft>
              <a:buFont typeface="Arial" panose="020B0604020202020204" pitchFamily="34" charset="0"/>
              <a:buNone/>
              <a:defRPr/>
            </a:pPr>
            <a:endParaRPr lang="es-ES" sz="2600" b="1" dirty="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r>
              <a:rPr lang="es-ES" sz="2600" b="1" dirty="0" smtClean="0">
                <a:latin typeface="Franklin Gothic Book" panose="020B0503020102020204" pitchFamily="34" charset="0"/>
              </a:rPr>
              <a:t>Pbro. Oliver César Villalobos Tecalco </a:t>
            </a:r>
          </a:p>
          <a:p>
            <a:pPr marL="0" indent="0" fontAlgn="auto">
              <a:lnSpc>
                <a:spcPts val="2000"/>
              </a:lnSpc>
              <a:spcAft>
                <a:spcPts val="0"/>
              </a:spcAft>
              <a:buFont typeface="Arial" panose="020B0604020202020204" pitchFamily="34" charset="0"/>
              <a:buNone/>
              <a:defRPr/>
            </a:pPr>
            <a:r>
              <a:rPr lang="es-ES" sz="2600" b="1" dirty="0" err="1" smtClean="0">
                <a:latin typeface="Franklin Gothic Book" panose="020B0503020102020204" pitchFamily="34" charset="0"/>
              </a:rPr>
              <a:t>Advisor</a:t>
            </a:r>
            <a:r>
              <a:rPr lang="es-ES" sz="2600" b="1" dirty="0" smtClean="0">
                <a:latin typeface="Franklin Gothic Book" panose="020B0503020102020204" pitchFamily="34" charset="0"/>
              </a:rPr>
              <a:t> </a:t>
            </a:r>
            <a:r>
              <a:rPr lang="es-ES" sz="2600" b="1" dirty="0" err="1">
                <a:latin typeface="Franklin Gothic Book" panose="020B0503020102020204" pitchFamily="34" charset="0"/>
              </a:rPr>
              <a:t>E</a:t>
            </a:r>
            <a:r>
              <a:rPr lang="es-ES" sz="2600" b="1" dirty="0" err="1" smtClean="0">
                <a:latin typeface="Franklin Gothic Book" panose="020B0503020102020204" pitchFamily="34" charset="0"/>
              </a:rPr>
              <a:t>cclesial</a:t>
            </a:r>
            <a:r>
              <a:rPr lang="es-ES" sz="2600" b="1" dirty="0" smtClean="0">
                <a:latin typeface="Franklin Gothic Book" panose="020B0503020102020204" pitchFamily="34" charset="0"/>
              </a:rPr>
              <a:t> </a:t>
            </a:r>
          </a:p>
          <a:p>
            <a:pPr marL="0" indent="0" fontAlgn="auto">
              <a:lnSpc>
                <a:spcPts val="2000"/>
              </a:lnSpc>
              <a:spcAft>
                <a:spcPts val="0"/>
              </a:spcAft>
              <a:buFont typeface="Arial" panose="020B0604020202020204" pitchFamily="34" charset="0"/>
              <a:buNone/>
              <a:defRPr/>
            </a:pPr>
            <a:endParaRPr lang="es-ES" sz="2600" b="1" dirty="0" smtClean="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endParaRPr lang="es-ES" sz="2600" b="1" dirty="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r>
              <a:rPr lang="es-ES" sz="2600" b="1" dirty="0" smtClean="0">
                <a:latin typeface="Franklin Gothic Book" panose="020B0503020102020204" pitchFamily="34" charset="0"/>
              </a:rPr>
              <a:t>Pbro. Guadalupe Serrano Rosas </a:t>
            </a:r>
          </a:p>
          <a:p>
            <a:pPr marL="0" indent="0" fontAlgn="auto">
              <a:lnSpc>
                <a:spcPts val="2000"/>
              </a:lnSpc>
              <a:spcAft>
                <a:spcPts val="0"/>
              </a:spcAft>
              <a:buFont typeface="Arial" panose="020B0604020202020204" pitchFamily="34" charset="0"/>
              <a:buNone/>
              <a:defRPr/>
            </a:pPr>
            <a:r>
              <a:rPr lang="es-ES" sz="2600" b="1" dirty="0" err="1" smtClean="0">
                <a:latin typeface="Franklin Gothic Book" panose="020B0503020102020204" pitchFamily="34" charset="0"/>
              </a:rPr>
              <a:t>Advisor</a:t>
            </a:r>
            <a:r>
              <a:rPr lang="es-ES" sz="2600" b="1" dirty="0" smtClean="0">
                <a:latin typeface="Franklin Gothic Book" panose="020B0503020102020204" pitchFamily="34" charset="0"/>
              </a:rPr>
              <a:t> </a:t>
            </a:r>
            <a:r>
              <a:rPr lang="es-ES" sz="2600" b="1" dirty="0" err="1">
                <a:latin typeface="Franklin Gothic Book" panose="020B0503020102020204" pitchFamily="34" charset="0"/>
              </a:rPr>
              <a:t>E</a:t>
            </a:r>
            <a:r>
              <a:rPr lang="es-ES" sz="2600" b="1" dirty="0" err="1" smtClean="0">
                <a:latin typeface="Franklin Gothic Book" panose="020B0503020102020204" pitchFamily="34" charset="0"/>
              </a:rPr>
              <a:t>cclesial</a:t>
            </a:r>
            <a:r>
              <a:rPr lang="es-ES" sz="2600" b="1" dirty="0" smtClean="0">
                <a:latin typeface="Franklin Gothic Book" panose="020B0503020102020204" pitchFamily="34" charset="0"/>
              </a:rPr>
              <a:t> </a:t>
            </a:r>
            <a:r>
              <a:rPr lang="es-ES" sz="2600" b="1" dirty="0" err="1" smtClean="0">
                <a:latin typeface="Franklin Gothic Book" panose="020B0503020102020204" pitchFamily="34" charset="0"/>
              </a:rPr>
              <a:t>youth</a:t>
            </a:r>
            <a:r>
              <a:rPr lang="es-ES" sz="2600" b="1" dirty="0" smtClean="0">
                <a:latin typeface="Franklin Gothic Book" panose="020B0503020102020204" pitchFamily="34" charset="0"/>
              </a:rPr>
              <a:t> </a:t>
            </a:r>
            <a:r>
              <a:rPr lang="es-ES" sz="2600" b="1" dirty="0" err="1" smtClean="0">
                <a:latin typeface="Franklin Gothic Book" panose="020B0503020102020204" pitchFamily="34" charset="0"/>
              </a:rPr>
              <a:t>presidential</a:t>
            </a:r>
            <a:r>
              <a:rPr lang="es-ES" sz="2600" b="1" dirty="0" smtClean="0">
                <a:latin typeface="Franklin Gothic Book" panose="020B0503020102020204" pitchFamily="34" charset="0"/>
              </a:rPr>
              <a:t> </a:t>
            </a:r>
          </a:p>
          <a:p>
            <a:pPr marL="0" indent="0" fontAlgn="auto">
              <a:lnSpc>
                <a:spcPts val="2000"/>
              </a:lnSpc>
              <a:spcAft>
                <a:spcPts val="0"/>
              </a:spcAft>
              <a:buFont typeface="Arial" panose="020B0604020202020204" pitchFamily="34" charset="0"/>
              <a:buNone/>
              <a:defRPr/>
            </a:pPr>
            <a:endParaRPr lang="es-ES" sz="2600" b="1" dirty="0" smtClean="0">
              <a:latin typeface="Franklin Gothic Book" panose="020B0503020102020204" pitchFamily="34" charset="0"/>
            </a:endParaRPr>
          </a:p>
          <a:p>
            <a:pPr marL="0" indent="0" fontAlgn="auto">
              <a:lnSpc>
                <a:spcPts val="2000"/>
              </a:lnSpc>
              <a:spcAft>
                <a:spcPts val="0"/>
              </a:spcAft>
              <a:buFont typeface="Arial" panose="020B0604020202020204" pitchFamily="34" charset="0"/>
              <a:buNone/>
              <a:defRPr/>
            </a:pPr>
            <a:r>
              <a:rPr lang="es-ES" sz="2600" b="1" dirty="0" err="1" smtClean="0">
                <a:latin typeface="Franklin Gothic Book" panose="020B0503020102020204" pitchFamily="34" charset="0"/>
              </a:rPr>
              <a:t>term</a:t>
            </a:r>
            <a:r>
              <a:rPr lang="es-ES" sz="2600" b="1" dirty="0" smtClean="0">
                <a:latin typeface="Franklin Gothic Book" panose="020B0503020102020204" pitchFamily="34" charset="0"/>
              </a:rPr>
              <a:t>: 2013-2016 E-mail:</a:t>
            </a:r>
            <a:r>
              <a:rPr lang="es-ES" dirty="0" smtClean="0">
                <a:latin typeface="Franklin Gothic Book" panose="020B0503020102020204" pitchFamily="34" charset="0"/>
              </a:rPr>
              <a:t>  </a:t>
            </a:r>
            <a:r>
              <a:rPr lang="es-ES" dirty="0" smtClean="0">
                <a:latin typeface="Franklin Gothic Book" panose="020B0503020102020204" pitchFamily="34" charset="0"/>
                <a:hlinkClick r:id="rId3"/>
              </a:rPr>
              <a:t>rafa_220265@live.com</a:t>
            </a:r>
            <a:r>
              <a:rPr lang="es-ES" dirty="0" smtClean="0">
                <a:latin typeface="Franklin Gothic Book" panose="020B0503020102020204" pitchFamily="34" charset="0"/>
              </a:rPr>
              <a:t>                                   </a:t>
            </a:r>
            <a:r>
              <a:rPr lang="es-ES" dirty="0" smtClean="0">
                <a:latin typeface="Franklin Gothic Book" panose="020B0503020102020204" pitchFamily="34" charset="0"/>
                <a:hlinkClick r:id="rId4"/>
              </a:rPr>
              <a:t>profa_raquel44@homail.com</a:t>
            </a:r>
            <a:r>
              <a:rPr lang="es-ES" dirty="0" smtClean="0">
                <a:latin typeface="Franklin Gothic Book" panose="020B0503020102020204" pitchFamily="34" charset="0"/>
              </a:rPr>
              <a:t> </a:t>
            </a:r>
            <a:endParaRPr lang="es-ES" sz="2000" dirty="0" smtClean="0">
              <a:latin typeface="Franklin Gothic Book" panose="020B0503020102020204" pitchFamily="34" charset="0"/>
            </a:endParaRPr>
          </a:p>
        </p:txBody>
      </p:sp>
      <p:sp>
        <p:nvSpPr>
          <p:cNvPr id="8" name="Rectángulo 7"/>
          <p:cNvSpPr/>
          <p:nvPr/>
        </p:nvSpPr>
        <p:spPr>
          <a:xfrm>
            <a:off x="5619693" y="1401448"/>
            <a:ext cx="1592247" cy="1379005"/>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softEdge rad="317500"/>
          </a:effectLst>
          <a:scene3d>
            <a:camera prst="orthographicFront"/>
            <a:lightRig rig="threePt" dir="t"/>
          </a:scene3d>
          <a:sp3d>
            <a:bevelT/>
          </a:sp3d>
        </p:spPr>
      </p:sp>
      <p:sp>
        <p:nvSpPr>
          <p:cNvPr id="10" name="Rectángulo 9"/>
          <p:cNvSpPr/>
          <p:nvPr/>
        </p:nvSpPr>
        <p:spPr>
          <a:xfrm>
            <a:off x="7036311" y="2692513"/>
            <a:ext cx="1566489" cy="1379005"/>
          </a:xfrm>
          <a:prstGeom prst="rect">
            <a:avLst/>
          </a:prstGeom>
          <a:blipFill>
            <a:blip r:embed="rId6"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11" name="Rectángulo 10"/>
          <p:cNvSpPr/>
          <p:nvPr/>
        </p:nvSpPr>
        <p:spPr>
          <a:xfrm>
            <a:off x="5619692" y="4036045"/>
            <a:ext cx="1592247" cy="1373107"/>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2" name="Marcador de número de diapositiva 1"/>
          <p:cNvSpPr>
            <a:spLocks noGrp="1"/>
          </p:cNvSpPr>
          <p:nvPr>
            <p:ph type="sldNum" sz="quarter" idx="12"/>
          </p:nvPr>
        </p:nvSpPr>
        <p:spPr/>
        <p:txBody>
          <a:bodyPr/>
          <a:lstStyle/>
          <a:p>
            <a:pPr>
              <a:defRPr/>
            </a:pPr>
            <a:fld id="{8D9B5578-3F30-4E52-AA64-82E3119E9361}" type="slidenum">
              <a:rPr lang="es-ES"/>
              <a:pPr>
                <a:defRPr/>
              </a:pPr>
              <a:t>3</a:t>
            </a:fld>
            <a:endParaRPr lang="es-ES"/>
          </a:p>
        </p:txBody>
      </p:sp>
    </p:spTree>
    <p:extLst>
      <p:ext uri="{BB962C8B-B14F-4D97-AF65-F5344CB8AC3E}">
        <p14:creationId xmlns:p14="http://schemas.microsoft.com/office/powerpoint/2010/main" val="1589412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195388" y="309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eaLnBrk="1" hangingPunct="1">
              <a:lnSpc>
                <a:spcPct val="100000"/>
              </a:lnSpc>
              <a:spcBef>
                <a:spcPct val="0"/>
              </a:spcBef>
              <a:buFontTx/>
              <a:buNone/>
            </a:pPr>
            <a:endParaRPr lang="es-MX" sz="1800">
              <a:solidFill>
                <a:schemeClr val="tx1"/>
              </a:solidFill>
              <a:latin typeface="Franklin Gothic Book" panose="020B0503020102020204" pitchFamily="34" charset="0"/>
            </a:endParaRPr>
          </a:p>
        </p:txBody>
      </p:sp>
      <p:sp>
        <p:nvSpPr>
          <p:cNvPr id="41987" name="13 Rectángulo"/>
          <p:cNvSpPr>
            <a:spLocks noChangeArrowheads="1"/>
          </p:cNvSpPr>
          <p:nvPr/>
        </p:nvSpPr>
        <p:spPr bwMode="auto">
          <a:xfrm>
            <a:off x="142875" y="5632450"/>
            <a:ext cx="7910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n-US" sz="1800" dirty="0" smtClean="0">
                <a:latin typeface="Franklin Gothic Book" panose="020B0503020102020204" pitchFamily="34" charset="0"/>
              </a:rPr>
              <a:t>Examples: Eucharist, confession, holy hour, Rosary, liturgy of the hours (lauds, Vespers, complete), Angelus, </a:t>
            </a:r>
            <a:r>
              <a:rPr lang="en-US" sz="1800" dirty="0" err="1" smtClean="0">
                <a:latin typeface="Franklin Gothic Book" panose="020B0503020102020204" pitchFamily="34" charset="0"/>
              </a:rPr>
              <a:t>Lectio</a:t>
            </a:r>
            <a:r>
              <a:rPr lang="en-US" sz="1800" dirty="0" smtClean="0">
                <a:latin typeface="Franklin Gothic Book" panose="020B0503020102020204" pitchFamily="34" charset="0"/>
              </a:rPr>
              <a:t> </a:t>
            </a:r>
            <a:r>
              <a:rPr lang="en-US" sz="1800" dirty="0" err="1" smtClean="0">
                <a:latin typeface="Franklin Gothic Book" panose="020B0503020102020204" pitchFamily="34" charset="0"/>
              </a:rPr>
              <a:t>Divina</a:t>
            </a:r>
            <a:r>
              <a:rPr lang="en-US" sz="1800" dirty="0" smtClean="0">
                <a:latin typeface="Franklin Gothic Book" panose="020B0503020102020204" pitchFamily="34" charset="0"/>
              </a:rPr>
              <a:t>, fasting, visit to the Tabernacle, visit the sick, etc.</a:t>
            </a:r>
            <a:endParaRPr lang="es-MX" sz="1800" dirty="0">
              <a:latin typeface="Franklin Gothic Book" panose="020B0503020102020204" pitchFamily="34" charset="0"/>
            </a:endParaRPr>
          </a:p>
        </p:txBody>
      </p:sp>
      <p:sp>
        <p:nvSpPr>
          <p:cNvPr id="41988" name="3 Rectángulo"/>
          <p:cNvSpPr>
            <a:spLocks noChangeArrowheads="1"/>
          </p:cNvSpPr>
          <p:nvPr/>
        </p:nvSpPr>
        <p:spPr bwMode="auto">
          <a:xfrm>
            <a:off x="1358900" y="911225"/>
            <a:ext cx="71485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just">
              <a:lnSpc>
                <a:spcPct val="100000"/>
              </a:lnSpc>
              <a:spcBef>
                <a:spcPct val="0"/>
              </a:spcBef>
              <a:buFontTx/>
              <a:buNone/>
            </a:pPr>
            <a:r>
              <a:rPr lang="es-MX" sz="1800" i="1" dirty="0" smtClean="0">
                <a:ea typeface="Calibri" panose="020F0502020204030204" pitchFamily="34" charset="0"/>
                <a:cs typeface="Times New Roman" panose="02020603050405020304" pitchFamily="18" charset="0"/>
              </a:rPr>
              <a:t>«</a:t>
            </a:r>
            <a:r>
              <a:rPr lang="en-US" sz="1800" i="1" dirty="0" smtClean="0">
                <a:ea typeface="Calibri" panose="020F0502020204030204" pitchFamily="34" charset="0"/>
                <a:cs typeface="Times New Roman" panose="02020603050405020304" pitchFamily="18" charset="0"/>
              </a:rPr>
              <a:t>Live praying and supplicating. Pray at all times as it will inspire them with the spirit. Ensure in common and persevere in your prayers ever, undaunted interceding in favor of all saints, his brothers.</a:t>
            </a:r>
            <a:r>
              <a:rPr lang="es-MX" sz="1800" i="1" dirty="0" smtClean="0">
                <a:ea typeface="Calibri" panose="020F0502020204030204" pitchFamily="34" charset="0"/>
                <a:cs typeface="Times New Roman" panose="02020603050405020304" pitchFamily="18" charset="0"/>
              </a:rPr>
              <a:t>»    </a:t>
            </a:r>
            <a:r>
              <a:rPr lang="es-MX" sz="1800" i="1" dirty="0" err="1">
                <a:ea typeface="Calibri" panose="020F0502020204030204" pitchFamily="34" charset="0"/>
                <a:cs typeface="Times New Roman" panose="02020603050405020304" pitchFamily="18" charset="0"/>
              </a:rPr>
              <a:t>Ef</a:t>
            </a:r>
            <a:r>
              <a:rPr lang="es-MX" sz="1800" i="1" dirty="0">
                <a:ea typeface="Calibri" panose="020F0502020204030204" pitchFamily="34" charset="0"/>
                <a:cs typeface="Times New Roman" panose="02020603050405020304" pitchFamily="18" charset="0"/>
              </a:rPr>
              <a:t> 6, 18</a:t>
            </a:r>
            <a:endParaRPr lang="es-MX" sz="1800" i="1" dirty="0">
              <a:ea typeface="Calibri" panose="020F0502020204030204" pitchFamily="34" charset="0"/>
              <a:cs typeface="Arial" panose="020B0604020202020204" pitchFamily="34" charset="0"/>
            </a:endParaRPr>
          </a:p>
        </p:txBody>
      </p:sp>
      <p:sp>
        <p:nvSpPr>
          <p:cNvPr id="46085" name="3 Marcador de número de diapositiva"/>
          <p:cNvSpPr>
            <a:spLocks noGrp="1"/>
          </p:cNvSpPr>
          <p:nvPr>
            <p:ph type="sldNum" sz="quarter" idx="12"/>
          </p:nvPr>
        </p:nvSpPr>
        <p:spPr bwMode="auto">
          <a:xfrm>
            <a:off x="8366125" y="6264275"/>
            <a:ext cx="80803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1D5E9795-00CB-4364-A6AF-BEC768612F70}" type="slidenum">
              <a:rPr lang="es-ES">
                <a:solidFill>
                  <a:schemeClr val="bg1"/>
                </a:solidFill>
              </a:rPr>
              <a:pPr>
                <a:defRPr/>
              </a:pPr>
              <a:t>30</a:t>
            </a:fld>
            <a:endParaRPr lang="es-ES" dirty="0">
              <a:solidFill>
                <a:schemeClr val="bg1"/>
              </a:solidFill>
            </a:endParaRPr>
          </a:p>
        </p:txBody>
      </p:sp>
      <p:pic>
        <p:nvPicPr>
          <p:cNvPr id="41990" name="Picture 1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8900" y="1689100"/>
            <a:ext cx="6551613" cy="389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2 Grupo"/>
          <p:cNvGrpSpPr>
            <a:grpSpLocks/>
          </p:cNvGrpSpPr>
          <p:nvPr/>
        </p:nvGrpSpPr>
        <p:grpSpPr bwMode="auto">
          <a:xfrm>
            <a:off x="1992304" y="1373176"/>
            <a:ext cx="5634038" cy="4310062"/>
            <a:chOff x="533664" y="1385888"/>
            <a:chExt cx="6850062" cy="5024437"/>
          </a:xfrm>
        </p:grpSpPr>
        <p:sp>
          <p:nvSpPr>
            <p:cNvPr id="89" name="Freeform 196"/>
            <p:cNvSpPr>
              <a:spLocks/>
            </p:cNvSpPr>
            <p:nvPr/>
          </p:nvSpPr>
          <p:spPr bwMode="auto">
            <a:xfrm>
              <a:off x="4608187" y="4335779"/>
              <a:ext cx="1192826" cy="1404621"/>
            </a:xfrm>
            <a:custGeom>
              <a:avLst/>
              <a:gdLst/>
              <a:ahLst/>
              <a:cxnLst>
                <a:cxn ang="0">
                  <a:pos x="31" y="122"/>
                </a:cxn>
                <a:cxn ang="0">
                  <a:pos x="16" y="178"/>
                </a:cxn>
                <a:cxn ang="0">
                  <a:pos x="23" y="217"/>
                </a:cxn>
                <a:cxn ang="0">
                  <a:pos x="56" y="250"/>
                </a:cxn>
                <a:cxn ang="0">
                  <a:pos x="66" y="283"/>
                </a:cxn>
                <a:cxn ang="0">
                  <a:pos x="44" y="310"/>
                </a:cxn>
                <a:cxn ang="0">
                  <a:pos x="12" y="334"/>
                </a:cxn>
                <a:cxn ang="0">
                  <a:pos x="25" y="349"/>
                </a:cxn>
                <a:cxn ang="0">
                  <a:pos x="29" y="409"/>
                </a:cxn>
                <a:cxn ang="0">
                  <a:pos x="88" y="350"/>
                </a:cxn>
                <a:cxn ang="0">
                  <a:pos x="114" y="338"/>
                </a:cxn>
                <a:cxn ang="0">
                  <a:pos x="139" y="334"/>
                </a:cxn>
                <a:cxn ang="0">
                  <a:pos x="163" y="378"/>
                </a:cxn>
                <a:cxn ang="0">
                  <a:pos x="138" y="398"/>
                </a:cxn>
                <a:cxn ang="0">
                  <a:pos x="151" y="476"/>
                </a:cxn>
                <a:cxn ang="0">
                  <a:pos x="176" y="448"/>
                </a:cxn>
                <a:cxn ang="0">
                  <a:pos x="212" y="471"/>
                </a:cxn>
                <a:cxn ang="0">
                  <a:pos x="203" y="495"/>
                </a:cxn>
                <a:cxn ang="0">
                  <a:pos x="178" y="560"/>
                </a:cxn>
                <a:cxn ang="0">
                  <a:pos x="177" y="590"/>
                </a:cxn>
                <a:cxn ang="0">
                  <a:pos x="186" y="615"/>
                </a:cxn>
                <a:cxn ang="0">
                  <a:pos x="226" y="631"/>
                </a:cxn>
                <a:cxn ang="0">
                  <a:pos x="190" y="655"/>
                </a:cxn>
                <a:cxn ang="0">
                  <a:pos x="171" y="714"/>
                </a:cxn>
                <a:cxn ang="0">
                  <a:pos x="183" y="747"/>
                </a:cxn>
                <a:cxn ang="0">
                  <a:pos x="203" y="786"/>
                </a:cxn>
                <a:cxn ang="0">
                  <a:pos x="234" y="775"/>
                </a:cxn>
                <a:cxn ang="0">
                  <a:pos x="257" y="785"/>
                </a:cxn>
                <a:cxn ang="0">
                  <a:pos x="274" y="733"/>
                </a:cxn>
                <a:cxn ang="0">
                  <a:pos x="314" y="754"/>
                </a:cxn>
                <a:cxn ang="0">
                  <a:pos x="335" y="798"/>
                </a:cxn>
                <a:cxn ang="0">
                  <a:pos x="352" y="829"/>
                </a:cxn>
                <a:cxn ang="0">
                  <a:pos x="405" y="864"/>
                </a:cxn>
                <a:cxn ang="0">
                  <a:pos x="419" y="952"/>
                </a:cxn>
                <a:cxn ang="0">
                  <a:pos x="489" y="915"/>
                </a:cxn>
                <a:cxn ang="0">
                  <a:pos x="497" y="938"/>
                </a:cxn>
                <a:cxn ang="0">
                  <a:pos x="538" y="995"/>
                </a:cxn>
                <a:cxn ang="0">
                  <a:pos x="593" y="1018"/>
                </a:cxn>
                <a:cxn ang="0">
                  <a:pos x="725" y="1002"/>
                </a:cxn>
                <a:cxn ang="0">
                  <a:pos x="720" y="940"/>
                </a:cxn>
                <a:cxn ang="0">
                  <a:pos x="692" y="907"/>
                </a:cxn>
                <a:cxn ang="0">
                  <a:pos x="664" y="877"/>
                </a:cxn>
                <a:cxn ang="0">
                  <a:pos x="660" y="802"/>
                </a:cxn>
                <a:cxn ang="0">
                  <a:pos x="611" y="815"/>
                </a:cxn>
                <a:cxn ang="0">
                  <a:pos x="584" y="804"/>
                </a:cxn>
                <a:cxn ang="0">
                  <a:pos x="531" y="747"/>
                </a:cxn>
                <a:cxn ang="0">
                  <a:pos x="511" y="722"/>
                </a:cxn>
                <a:cxn ang="0">
                  <a:pos x="479" y="711"/>
                </a:cxn>
                <a:cxn ang="0">
                  <a:pos x="408" y="695"/>
                </a:cxn>
                <a:cxn ang="0">
                  <a:pos x="370" y="656"/>
                </a:cxn>
                <a:cxn ang="0">
                  <a:pos x="348" y="615"/>
                </a:cxn>
                <a:cxn ang="0">
                  <a:pos x="316" y="520"/>
                </a:cxn>
                <a:cxn ang="0">
                  <a:pos x="254" y="393"/>
                </a:cxn>
                <a:cxn ang="0">
                  <a:pos x="213" y="335"/>
                </a:cxn>
                <a:cxn ang="0">
                  <a:pos x="197" y="164"/>
                </a:cxn>
                <a:cxn ang="0">
                  <a:pos x="104" y="39"/>
                </a:cxn>
                <a:cxn ang="0">
                  <a:pos x="65" y="0"/>
                </a:cxn>
                <a:cxn ang="0">
                  <a:pos x="32" y="9"/>
                </a:cxn>
                <a:cxn ang="0">
                  <a:pos x="13" y="58"/>
                </a:cxn>
              </a:cxnLst>
              <a:rect l="0" t="0" r="r" b="b"/>
              <a:pathLst>
                <a:path w="735" h="1023">
                  <a:moveTo>
                    <a:pt x="0" y="90"/>
                  </a:moveTo>
                  <a:lnTo>
                    <a:pt x="22" y="95"/>
                  </a:lnTo>
                  <a:lnTo>
                    <a:pt x="26" y="97"/>
                  </a:lnTo>
                  <a:lnTo>
                    <a:pt x="27" y="101"/>
                  </a:lnTo>
                  <a:lnTo>
                    <a:pt x="26" y="105"/>
                  </a:lnTo>
                  <a:lnTo>
                    <a:pt x="25" y="114"/>
                  </a:lnTo>
                  <a:lnTo>
                    <a:pt x="26" y="118"/>
                  </a:lnTo>
                  <a:lnTo>
                    <a:pt x="31" y="122"/>
                  </a:lnTo>
                  <a:lnTo>
                    <a:pt x="31" y="131"/>
                  </a:lnTo>
                  <a:lnTo>
                    <a:pt x="29" y="136"/>
                  </a:lnTo>
                  <a:lnTo>
                    <a:pt x="23" y="141"/>
                  </a:lnTo>
                  <a:lnTo>
                    <a:pt x="15" y="151"/>
                  </a:lnTo>
                  <a:lnTo>
                    <a:pt x="11" y="164"/>
                  </a:lnTo>
                  <a:lnTo>
                    <a:pt x="13" y="167"/>
                  </a:lnTo>
                  <a:lnTo>
                    <a:pt x="14" y="174"/>
                  </a:lnTo>
                  <a:lnTo>
                    <a:pt x="16" y="178"/>
                  </a:lnTo>
                  <a:lnTo>
                    <a:pt x="22" y="184"/>
                  </a:lnTo>
                  <a:lnTo>
                    <a:pt x="23" y="189"/>
                  </a:lnTo>
                  <a:lnTo>
                    <a:pt x="22" y="194"/>
                  </a:lnTo>
                  <a:lnTo>
                    <a:pt x="19" y="195"/>
                  </a:lnTo>
                  <a:lnTo>
                    <a:pt x="22" y="197"/>
                  </a:lnTo>
                  <a:lnTo>
                    <a:pt x="26" y="202"/>
                  </a:lnTo>
                  <a:lnTo>
                    <a:pt x="28" y="206"/>
                  </a:lnTo>
                  <a:lnTo>
                    <a:pt x="23" y="217"/>
                  </a:lnTo>
                  <a:lnTo>
                    <a:pt x="22" y="223"/>
                  </a:lnTo>
                  <a:lnTo>
                    <a:pt x="24" y="227"/>
                  </a:lnTo>
                  <a:lnTo>
                    <a:pt x="39" y="249"/>
                  </a:lnTo>
                  <a:lnTo>
                    <a:pt x="49" y="242"/>
                  </a:lnTo>
                  <a:lnTo>
                    <a:pt x="51" y="241"/>
                  </a:lnTo>
                  <a:lnTo>
                    <a:pt x="54" y="240"/>
                  </a:lnTo>
                  <a:lnTo>
                    <a:pt x="56" y="241"/>
                  </a:lnTo>
                  <a:lnTo>
                    <a:pt x="56" y="250"/>
                  </a:lnTo>
                  <a:lnTo>
                    <a:pt x="56" y="253"/>
                  </a:lnTo>
                  <a:lnTo>
                    <a:pt x="60" y="255"/>
                  </a:lnTo>
                  <a:lnTo>
                    <a:pt x="64" y="255"/>
                  </a:lnTo>
                  <a:lnTo>
                    <a:pt x="65" y="256"/>
                  </a:lnTo>
                  <a:lnTo>
                    <a:pt x="66" y="260"/>
                  </a:lnTo>
                  <a:lnTo>
                    <a:pt x="72" y="263"/>
                  </a:lnTo>
                  <a:lnTo>
                    <a:pt x="71" y="271"/>
                  </a:lnTo>
                  <a:lnTo>
                    <a:pt x="66" y="283"/>
                  </a:lnTo>
                  <a:lnTo>
                    <a:pt x="61" y="290"/>
                  </a:lnTo>
                  <a:lnTo>
                    <a:pt x="60" y="301"/>
                  </a:lnTo>
                  <a:lnTo>
                    <a:pt x="61" y="317"/>
                  </a:lnTo>
                  <a:lnTo>
                    <a:pt x="59" y="318"/>
                  </a:lnTo>
                  <a:lnTo>
                    <a:pt x="56" y="318"/>
                  </a:lnTo>
                  <a:lnTo>
                    <a:pt x="52" y="316"/>
                  </a:lnTo>
                  <a:lnTo>
                    <a:pt x="48" y="312"/>
                  </a:lnTo>
                  <a:lnTo>
                    <a:pt x="44" y="310"/>
                  </a:lnTo>
                  <a:lnTo>
                    <a:pt x="43" y="308"/>
                  </a:lnTo>
                  <a:lnTo>
                    <a:pt x="40" y="307"/>
                  </a:lnTo>
                  <a:lnTo>
                    <a:pt x="35" y="310"/>
                  </a:lnTo>
                  <a:lnTo>
                    <a:pt x="34" y="311"/>
                  </a:lnTo>
                  <a:lnTo>
                    <a:pt x="29" y="328"/>
                  </a:lnTo>
                  <a:lnTo>
                    <a:pt x="26" y="330"/>
                  </a:lnTo>
                  <a:lnTo>
                    <a:pt x="17" y="330"/>
                  </a:lnTo>
                  <a:lnTo>
                    <a:pt x="12" y="334"/>
                  </a:lnTo>
                  <a:lnTo>
                    <a:pt x="10" y="338"/>
                  </a:lnTo>
                  <a:lnTo>
                    <a:pt x="10" y="340"/>
                  </a:lnTo>
                  <a:lnTo>
                    <a:pt x="13" y="341"/>
                  </a:lnTo>
                  <a:lnTo>
                    <a:pt x="17" y="343"/>
                  </a:lnTo>
                  <a:lnTo>
                    <a:pt x="21" y="341"/>
                  </a:lnTo>
                  <a:lnTo>
                    <a:pt x="29" y="337"/>
                  </a:lnTo>
                  <a:lnTo>
                    <a:pt x="29" y="341"/>
                  </a:lnTo>
                  <a:lnTo>
                    <a:pt x="25" y="349"/>
                  </a:lnTo>
                  <a:lnTo>
                    <a:pt x="17" y="358"/>
                  </a:lnTo>
                  <a:lnTo>
                    <a:pt x="18" y="361"/>
                  </a:lnTo>
                  <a:lnTo>
                    <a:pt x="15" y="368"/>
                  </a:lnTo>
                  <a:lnTo>
                    <a:pt x="17" y="411"/>
                  </a:lnTo>
                  <a:lnTo>
                    <a:pt x="21" y="412"/>
                  </a:lnTo>
                  <a:lnTo>
                    <a:pt x="24" y="411"/>
                  </a:lnTo>
                  <a:lnTo>
                    <a:pt x="28" y="411"/>
                  </a:lnTo>
                  <a:lnTo>
                    <a:pt x="29" y="409"/>
                  </a:lnTo>
                  <a:lnTo>
                    <a:pt x="40" y="404"/>
                  </a:lnTo>
                  <a:lnTo>
                    <a:pt x="47" y="396"/>
                  </a:lnTo>
                  <a:lnTo>
                    <a:pt x="58" y="380"/>
                  </a:lnTo>
                  <a:lnTo>
                    <a:pt x="75" y="362"/>
                  </a:lnTo>
                  <a:lnTo>
                    <a:pt x="78" y="355"/>
                  </a:lnTo>
                  <a:lnTo>
                    <a:pt x="84" y="352"/>
                  </a:lnTo>
                  <a:lnTo>
                    <a:pt x="85" y="352"/>
                  </a:lnTo>
                  <a:lnTo>
                    <a:pt x="88" y="350"/>
                  </a:lnTo>
                  <a:lnTo>
                    <a:pt x="94" y="357"/>
                  </a:lnTo>
                  <a:lnTo>
                    <a:pt x="100" y="371"/>
                  </a:lnTo>
                  <a:lnTo>
                    <a:pt x="103" y="365"/>
                  </a:lnTo>
                  <a:lnTo>
                    <a:pt x="107" y="352"/>
                  </a:lnTo>
                  <a:lnTo>
                    <a:pt x="103" y="346"/>
                  </a:lnTo>
                  <a:lnTo>
                    <a:pt x="102" y="341"/>
                  </a:lnTo>
                  <a:lnTo>
                    <a:pt x="104" y="339"/>
                  </a:lnTo>
                  <a:lnTo>
                    <a:pt x="114" y="338"/>
                  </a:lnTo>
                  <a:lnTo>
                    <a:pt x="116" y="334"/>
                  </a:lnTo>
                  <a:lnTo>
                    <a:pt x="115" y="326"/>
                  </a:lnTo>
                  <a:lnTo>
                    <a:pt x="117" y="326"/>
                  </a:lnTo>
                  <a:lnTo>
                    <a:pt x="120" y="324"/>
                  </a:lnTo>
                  <a:lnTo>
                    <a:pt x="129" y="326"/>
                  </a:lnTo>
                  <a:lnTo>
                    <a:pt x="132" y="322"/>
                  </a:lnTo>
                  <a:lnTo>
                    <a:pt x="135" y="322"/>
                  </a:lnTo>
                  <a:lnTo>
                    <a:pt x="139" y="334"/>
                  </a:lnTo>
                  <a:lnTo>
                    <a:pt x="135" y="351"/>
                  </a:lnTo>
                  <a:lnTo>
                    <a:pt x="138" y="356"/>
                  </a:lnTo>
                  <a:lnTo>
                    <a:pt x="141" y="360"/>
                  </a:lnTo>
                  <a:lnTo>
                    <a:pt x="144" y="367"/>
                  </a:lnTo>
                  <a:lnTo>
                    <a:pt x="148" y="368"/>
                  </a:lnTo>
                  <a:lnTo>
                    <a:pt x="151" y="367"/>
                  </a:lnTo>
                  <a:lnTo>
                    <a:pt x="155" y="372"/>
                  </a:lnTo>
                  <a:lnTo>
                    <a:pt x="163" y="378"/>
                  </a:lnTo>
                  <a:lnTo>
                    <a:pt x="163" y="389"/>
                  </a:lnTo>
                  <a:lnTo>
                    <a:pt x="159" y="391"/>
                  </a:lnTo>
                  <a:lnTo>
                    <a:pt x="152" y="396"/>
                  </a:lnTo>
                  <a:lnTo>
                    <a:pt x="147" y="402"/>
                  </a:lnTo>
                  <a:lnTo>
                    <a:pt x="144" y="400"/>
                  </a:lnTo>
                  <a:lnTo>
                    <a:pt x="143" y="396"/>
                  </a:lnTo>
                  <a:lnTo>
                    <a:pt x="141" y="396"/>
                  </a:lnTo>
                  <a:lnTo>
                    <a:pt x="138" y="398"/>
                  </a:lnTo>
                  <a:lnTo>
                    <a:pt x="132" y="404"/>
                  </a:lnTo>
                  <a:lnTo>
                    <a:pt x="129" y="451"/>
                  </a:lnTo>
                  <a:lnTo>
                    <a:pt x="136" y="457"/>
                  </a:lnTo>
                  <a:lnTo>
                    <a:pt x="138" y="461"/>
                  </a:lnTo>
                  <a:lnTo>
                    <a:pt x="141" y="462"/>
                  </a:lnTo>
                  <a:lnTo>
                    <a:pt x="147" y="462"/>
                  </a:lnTo>
                  <a:lnTo>
                    <a:pt x="147" y="467"/>
                  </a:lnTo>
                  <a:lnTo>
                    <a:pt x="151" y="476"/>
                  </a:lnTo>
                  <a:lnTo>
                    <a:pt x="153" y="476"/>
                  </a:lnTo>
                  <a:lnTo>
                    <a:pt x="156" y="474"/>
                  </a:lnTo>
                  <a:lnTo>
                    <a:pt x="159" y="473"/>
                  </a:lnTo>
                  <a:lnTo>
                    <a:pt x="163" y="467"/>
                  </a:lnTo>
                  <a:lnTo>
                    <a:pt x="168" y="463"/>
                  </a:lnTo>
                  <a:lnTo>
                    <a:pt x="169" y="459"/>
                  </a:lnTo>
                  <a:lnTo>
                    <a:pt x="171" y="450"/>
                  </a:lnTo>
                  <a:lnTo>
                    <a:pt x="176" y="448"/>
                  </a:lnTo>
                  <a:lnTo>
                    <a:pt x="177" y="450"/>
                  </a:lnTo>
                  <a:lnTo>
                    <a:pt x="179" y="450"/>
                  </a:lnTo>
                  <a:lnTo>
                    <a:pt x="180" y="449"/>
                  </a:lnTo>
                  <a:lnTo>
                    <a:pt x="183" y="449"/>
                  </a:lnTo>
                  <a:lnTo>
                    <a:pt x="186" y="451"/>
                  </a:lnTo>
                  <a:lnTo>
                    <a:pt x="188" y="456"/>
                  </a:lnTo>
                  <a:lnTo>
                    <a:pt x="191" y="459"/>
                  </a:lnTo>
                  <a:lnTo>
                    <a:pt x="212" y="471"/>
                  </a:lnTo>
                  <a:lnTo>
                    <a:pt x="216" y="472"/>
                  </a:lnTo>
                  <a:lnTo>
                    <a:pt x="218" y="471"/>
                  </a:lnTo>
                  <a:lnTo>
                    <a:pt x="217" y="479"/>
                  </a:lnTo>
                  <a:lnTo>
                    <a:pt x="215" y="479"/>
                  </a:lnTo>
                  <a:lnTo>
                    <a:pt x="213" y="481"/>
                  </a:lnTo>
                  <a:lnTo>
                    <a:pt x="210" y="487"/>
                  </a:lnTo>
                  <a:lnTo>
                    <a:pt x="207" y="489"/>
                  </a:lnTo>
                  <a:lnTo>
                    <a:pt x="203" y="495"/>
                  </a:lnTo>
                  <a:lnTo>
                    <a:pt x="201" y="500"/>
                  </a:lnTo>
                  <a:lnTo>
                    <a:pt x="199" y="500"/>
                  </a:lnTo>
                  <a:lnTo>
                    <a:pt x="195" y="505"/>
                  </a:lnTo>
                  <a:lnTo>
                    <a:pt x="195" y="509"/>
                  </a:lnTo>
                  <a:lnTo>
                    <a:pt x="189" y="523"/>
                  </a:lnTo>
                  <a:lnTo>
                    <a:pt x="186" y="538"/>
                  </a:lnTo>
                  <a:lnTo>
                    <a:pt x="184" y="545"/>
                  </a:lnTo>
                  <a:lnTo>
                    <a:pt x="178" y="560"/>
                  </a:lnTo>
                  <a:lnTo>
                    <a:pt x="178" y="565"/>
                  </a:lnTo>
                  <a:lnTo>
                    <a:pt x="176" y="567"/>
                  </a:lnTo>
                  <a:lnTo>
                    <a:pt x="174" y="568"/>
                  </a:lnTo>
                  <a:lnTo>
                    <a:pt x="170" y="576"/>
                  </a:lnTo>
                  <a:lnTo>
                    <a:pt x="169" y="581"/>
                  </a:lnTo>
                  <a:lnTo>
                    <a:pt x="170" y="582"/>
                  </a:lnTo>
                  <a:lnTo>
                    <a:pt x="173" y="584"/>
                  </a:lnTo>
                  <a:lnTo>
                    <a:pt x="177" y="590"/>
                  </a:lnTo>
                  <a:lnTo>
                    <a:pt x="177" y="594"/>
                  </a:lnTo>
                  <a:lnTo>
                    <a:pt x="173" y="600"/>
                  </a:lnTo>
                  <a:lnTo>
                    <a:pt x="173" y="604"/>
                  </a:lnTo>
                  <a:lnTo>
                    <a:pt x="173" y="606"/>
                  </a:lnTo>
                  <a:lnTo>
                    <a:pt x="176" y="608"/>
                  </a:lnTo>
                  <a:lnTo>
                    <a:pt x="183" y="614"/>
                  </a:lnTo>
                  <a:lnTo>
                    <a:pt x="185" y="614"/>
                  </a:lnTo>
                  <a:lnTo>
                    <a:pt x="186" y="615"/>
                  </a:lnTo>
                  <a:lnTo>
                    <a:pt x="191" y="619"/>
                  </a:lnTo>
                  <a:lnTo>
                    <a:pt x="197" y="620"/>
                  </a:lnTo>
                  <a:lnTo>
                    <a:pt x="200" y="620"/>
                  </a:lnTo>
                  <a:lnTo>
                    <a:pt x="206" y="625"/>
                  </a:lnTo>
                  <a:lnTo>
                    <a:pt x="213" y="625"/>
                  </a:lnTo>
                  <a:lnTo>
                    <a:pt x="219" y="626"/>
                  </a:lnTo>
                  <a:lnTo>
                    <a:pt x="225" y="628"/>
                  </a:lnTo>
                  <a:lnTo>
                    <a:pt x="226" y="631"/>
                  </a:lnTo>
                  <a:lnTo>
                    <a:pt x="227" y="632"/>
                  </a:lnTo>
                  <a:lnTo>
                    <a:pt x="225" y="639"/>
                  </a:lnTo>
                  <a:lnTo>
                    <a:pt x="222" y="644"/>
                  </a:lnTo>
                  <a:lnTo>
                    <a:pt x="216" y="649"/>
                  </a:lnTo>
                  <a:lnTo>
                    <a:pt x="204" y="652"/>
                  </a:lnTo>
                  <a:lnTo>
                    <a:pt x="200" y="650"/>
                  </a:lnTo>
                  <a:lnTo>
                    <a:pt x="196" y="654"/>
                  </a:lnTo>
                  <a:lnTo>
                    <a:pt x="190" y="655"/>
                  </a:lnTo>
                  <a:lnTo>
                    <a:pt x="188" y="654"/>
                  </a:lnTo>
                  <a:lnTo>
                    <a:pt x="186" y="655"/>
                  </a:lnTo>
                  <a:lnTo>
                    <a:pt x="185" y="660"/>
                  </a:lnTo>
                  <a:lnTo>
                    <a:pt x="183" y="695"/>
                  </a:lnTo>
                  <a:lnTo>
                    <a:pt x="180" y="700"/>
                  </a:lnTo>
                  <a:lnTo>
                    <a:pt x="178" y="702"/>
                  </a:lnTo>
                  <a:lnTo>
                    <a:pt x="174" y="706"/>
                  </a:lnTo>
                  <a:lnTo>
                    <a:pt x="171" y="714"/>
                  </a:lnTo>
                  <a:lnTo>
                    <a:pt x="169" y="715"/>
                  </a:lnTo>
                  <a:lnTo>
                    <a:pt x="168" y="719"/>
                  </a:lnTo>
                  <a:lnTo>
                    <a:pt x="166" y="722"/>
                  </a:lnTo>
                  <a:lnTo>
                    <a:pt x="167" y="737"/>
                  </a:lnTo>
                  <a:lnTo>
                    <a:pt x="171" y="742"/>
                  </a:lnTo>
                  <a:lnTo>
                    <a:pt x="174" y="743"/>
                  </a:lnTo>
                  <a:lnTo>
                    <a:pt x="181" y="744"/>
                  </a:lnTo>
                  <a:lnTo>
                    <a:pt x="183" y="747"/>
                  </a:lnTo>
                  <a:lnTo>
                    <a:pt x="188" y="747"/>
                  </a:lnTo>
                  <a:lnTo>
                    <a:pt x="194" y="748"/>
                  </a:lnTo>
                  <a:lnTo>
                    <a:pt x="197" y="754"/>
                  </a:lnTo>
                  <a:lnTo>
                    <a:pt x="198" y="755"/>
                  </a:lnTo>
                  <a:lnTo>
                    <a:pt x="197" y="763"/>
                  </a:lnTo>
                  <a:lnTo>
                    <a:pt x="197" y="769"/>
                  </a:lnTo>
                  <a:lnTo>
                    <a:pt x="200" y="772"/>
                  </a:lnTo>
                  <a:lnTo>
                    <a:pt x="203" y="786"/>
                  </a:lnTo>
                  <a:lnTo>
                    <a:pt x="212" y="787"/>
                  </a:lnTo>
                  <a:lnTo>
                    <a:pt x="213" y="785"/>
                  </a:lnTo>
                  <a:lnTo>
                    <a:pt x="215" y="783"/>
                  </a:lnTo>
                  <a:lnTo>
                    <a:pt x="216" y="782"/>
                  </a:lnTo>
                  <a:lnTo>
                    <a:pt x="219" y="782"/>
                  </a:lnTo>
                  <a:lnTo>
                    <a:pt x="222" y="782"/>
                  </a:lnTo>
                  <a:lnTo>
                    <a:pt x="227" y="781"/>
                  </a:lnTo>
                  <a:lnTo>
                    <a:pt x="234" y="775"/>
                  </a:lnTo>
                  <a:lnTo>
                    <a:pt x="239" y="775"/>
                  </a:lnTo>
                  <a:lnTo>
                    <a:pt x="241" y="779"/>
                  </a:lnTo>
                  <a:lnTo>
                    <a:pt x="245" y="790"/>
                  </a:lnTo>
                  <a:lnTo>
                    <a:pt x="247" y="792"/>
                  </a:lnTo>
                  <a:lnTo>
                    <a:pt x="250" y="796"/>
                  </a:lnTo>
                  <a:lnTo>
                    <a:pt x="253" y="794"/>
                  </a:lnTo>
                  <a:lnTo>
                    <a:pt x="254" y="790"/>
                  </a:lnTo>
                  <a:lnTo>
                    <a:pt x="257" y="785"/>
                  </a:lnTo>
                  <a:lnTo>
                    <a:pt x="262" y="782"/>
                  </a:lnTo>
                  <a:lnTo>
                    <a:pt x="264" y="782"/>
                  </a:lnTo>
                  <a:lnTo>
                    <a:pt x="266" y="779"/>
                  </a:lnTo>
                  <a:lnTo>
                    <a:pt x="268" y="772"/>
                  </a:lnTo>
                  <a:lnTo>
                    <a:pt x="276" y="757"/>
                  </a:lnTo>
                  <a:lnTo>
                    <a:pt x="277" y="750"/>
                  </a:lnTo>
                  <a:lnTo>
                    <a:pt x="274" y="744"/>
                  </a:lnTo>
                  <a:lnTo>
                    <a:pt x="274" y="733"/>
                  </a:lnTo>
                  <a:lnTo>
                    <a:pt x="280" y="733"/>
                  </a:lnTo>
                  <a:lnTo>
                    <a:pt x="282" y="733"/>
                  </a:lnTo>
                  <a:lnTo>
                    <a:pt x="288" y="741"/>
                  </a:lnTo>
                  <a:lnTo>
                    <a:pt x="291" y="741"/>
                  </a:lnTo>
                  <a:lnTo>
                    <a:pt x="300" y="746"/>
                  </a:lnTo>
                  <a:lnTo>
                    <a:pt x="305" y="750"/>
                  </a:lnTo>
                  <a:lnTo>
                    <a:pt x="312" y="754"/>
                  </a:lnTo>
                  <a:lnTo>
                    <a:pt x="314" y="754"/>
                  </a:lnTo>
                  <a:lnTo>
                    <a:pt x="325" y="760"/>
                  </a:lnTo>
                  <a:lnTo>
                    <a:pt x="326" y="763"/>
                  </a:lnTo>
                  <a:lnTo>
                    <a:pt x="331" y="775"/>
                  </a:lnTo>
                  <a:lnTo>
                    <a:pt x="331" y="777"/>
                  </a:lnTo>
                  <a:lnTo>
                    <a:pt x="332" y="779"/>
                  </a:lnTo>
                  <a:lnTo>
                    <a:pt x="334" y="785"/>
                  </a:lnTo>
                  <a:lnTo>
                    <a:pt x="333" y="796"/>
                  </a:lnTo>
                  <a:lnTo>
                    <a:pt x="335" y="798"/>
                  </a:lnTo>
                  <a:lnTo>
                    <a:pt x="338" y="802"/>
                  </a:lnTo>
                  <a:lnTo>
                    <a:pt x="346" y="807"/>
                  </a:lnTo>
                  <a:lnTo>
                    <a:pt x="347" y="809"/>
                  </a:lnTo>
                  <a:lnTo>
                    <a:pt x="348" y="815"/>
                  </a:lnTo>
                  <a:lnTo>
                    <a:pt x="346" y="818"/>
                  </a:lnTo>
                  <a:lnTo>
                    <a:pt x="346" y="819"/>
                  </a:lnTo>
                  <a:lnTo>
                    <a:pt x="348" y="821"/>
                  </a:lnTo>
                  <a:lnTo>
                    <a:pt x="352" y="829"/>
                  </a:lnTo>
                  <a:lnTo>
                    <a:pt x="357" y="830"/>
                  </a:lnTo>
                  <a:lnTo>
                    <a:pt x="364" y="827"/>
                  </a:lnTo>
                  <a:lnTo>
                    <a:pt x="373" y="830"/>
                  </a:lnTo>
                  <a:lnTo>
                    <a:pt x="385" y="827"/>
                  </a:lnTo>
                  <a:lnTo>
                    <a:pt x="390" y="829"/>
                  </a:lnTo>
                  <a:lnTo>
                    <a:pt x="398" y="837"/>
                  </a:lnTo>
                  <a:lnTo>
                    <a:pt x="403" y="852"/>
                  </a:lnTo>
                  <a:lnTo>
                    <a:pt x="405" y="864"/>
                  </a:lnTo>
                  <a:lnTo>
                    <a:pt x="405" y="879"/>
                  </a:lnTo>
                  <a:lnTo>
                    <a:pt x="401" y="888"/>
                  </a:lnTo>
                  <a:lnTo>
                    <a:pt x="392" y="902"/>
                  </a:lnTo>
                  <a:lnTo>
                    <a:pt x="391" y="906"/>
                  </a:lnTo>
                  <a:lnTo>
                    <a:pt x="398" y="936"/>
                  </a:lnTo>
                  <a:lnTo>
                    <a:pt x="403" y="948"/>
                  </a:lnTo>
                  <a:lnTo>
                    <a:pt x="410" y="952"/>
                  </a:lnTo>
                  <a:lnTo>
                    <a:pt x="419" y="952"/>
                  </a:lnTo>
                  <a:lnTo>
                    <a:pt x="427" y="956"/>
                  </a:lnTo>
                  <a:lnTo>
                    <a:pt x="438" y="954"/>
                  </a:lnTo>
                  <a:lnTo>
                    <a:pt x="451" y="941"/>
                  </a:lnTo>
                  <a:lnTo>
                    <a:pt x="455" y="932"/>
                  </a:lnTo>
                  <a:lnTo>
                    <a:pt x="467" y="930"/>
                  </a:lnTo>
                  <a:lnTo>
                    <a:pt x="487" y="916"/>
                  </a:lnTo>
                  <a:lnTo>
                    <a:pt x="489" y="910"/>
                  </a:lnTo>
                  <a:lnTo>
                    <a:pt x="489" y="915"/>
                  </a:lnTo>
                  <a:lnTo>
                    <a:pt x="495" y="914"/>
                  </a:lnTo>
                  <a:lnTo>
                    <a:pt x="501" y="921"/>
                  </a:lnTo>
                  <a:lnTo>
                    <a:pt x="508" y="925"/>
                  </a:lnTo>
                  <a:lnTo>
                    <a:pt x="507" y="932"/>
                  </a:lnTo>
                  <a:lnTo>
                    <a:pt x="504" y="934"/>
                  </a:lnTo>
                  <a:lnTo>
                    <a:pt x="500" y="936"/>
                  </a:lnTo>
                  <a:lnTo>
                    <a:pt x="498" y="936"/>
                  </a:lnTo>
                  <a:lnTo>
                    <a:pt x="497" y="938"/>
                  </a:lnTo>
                  <a:lnTo>
                    <a:pt x="494" y="938"/>
                  </a:lnTo>
                  <a:lnTo>
                    <a:pt x="493" y="940"/>
                  </a:lnTo>
                  <a:lnTo>
                    <a:pt x="495" y="943"/>
                  </a:lnTo>
                  <a:lnTo>
                    <a:pt x="497" y="947"/>
                  </a:lnTo>
                  <a:lnTo>
                    <a:pt x="501" y="952"/>
                  </a:lnTo>
                  <a:lnTo>
                    <a:pt x="508" y="968"/>
                  </a:lnTo>
                  <a:lnTo>
                    <a:pt x="517" y="981"/>
                  </a:lnTo>
                  <a:lnTo>
                    <a:pt x="538" y="995"/>
                  </a:lnTo>
                  <a:lnTo>
                    <a:pt x="539" y="996"/>
                  </a:lnTo>
                  <a:lnTo>
                    <a:pt x="541" y="997"/>
                  </a:lnTo>
                  <a:lnTo>
                    <a:pt x="545" y="996"/>
                  </a:lnTo>
                  <a:lnTo>
                    <a:pt x="546" y="1017"/>
                  </a:lnTo>
                  <a:lnTo>
                    <a:pt x="560" y="1019"/>
                  </a:lnTo>
                  <a:lnTo>
                    <a:pt x="570" y="1018"/>
                  </a:lnTo>
                  <a:lnTo>
                    <a:pt x="579" y="1015"/>
                  </a:lnTo>
                  <a:lnTo>
                    <a:pt x="593" y="1018"/>
                  </a:lnTo>
                  <a:lnTo>
                    <a:pt x="601" y="1017"/>
                  </a:lnTo>
                  <a:lnTo>
                    <a:pt x="626" y="1018"/>
                  </a:lnTo>
                  <a:lnTo>
                    <a:pt x="668" y="1020"/>
                  </a:lnTo>
                  <a:lnTo>
                    <a:pt x="692" y="1020"/>
                  </a:lnTo>
                  <a:lnTo>
                    <a:pt x="701" y="1022"/>
                  </a:lnTo>
                  <a:lnTo>
                    <a:pt x="707" y="1014"/>
                  </a:lnTo>
                  <a:lnTo>
                    <a:pt x="719" y="1003"/>
                  </a:lnTo>
                  <a:lnTo>
                    <a:pt x="725" y="1002"/>
                  </a:lnTo>
                  <a:lnTo>
                    <a:pt x="723" y="1001"/>
                  </a:lnTo>
                  <a:lnTo>
                    <a:pt x="730" y="995"/>
                  </a:lnTo>
                  <a:lnTo>
                    <a:pt x="734" y="992"/>
                  </a:lnTo>
                  <a:lnTo>
                    <a:pt x="734" y="985"/>
                  </a:lnTo>
                  <a:lnTo>
                    <a:pt x="731" y="984"/>
                  </a:lnTo>
                  <a:lnTo>
                    <a:pt x="727" y="976"/>
                  </a:lnTo>
                  <a:lnTo>
                    <a:pt x="725" y="943"/>
                  </a:lnTo>
                  <a:lnTo>
                    <a:pt x="720" y="940"/>
                  </a:lnTo>
                  <a:lnTo>
                    <a:pt x="717" y="936"/>
                  </a:lnTo>
                  <a:lnTo>
                    <a:pt x="714" y="926"/>
                  </a:lnTo>
                  <a:lnTo>
                    <a:pt x="712" y="925"/>
                  </a:lnTo>
                  <a:lnTo>
                    <a:pt x="708" y="916"/>
                  </a:lnTo>
                  <a:lnTo>
                    <a:pt x="704" y="914"/>
                  </a:lnTo>
                  <a:lnTo>
                    <a:pt x="701" y="910"/>
                  </a:lnTo>
                  <a:lnTo>
                    <a:pt x="697" y="912"/>
                  </a:lnTo>
                  <a:lnTo>
                    <a:pt x="692" y="907"/>
                  </a:lnTo>
                  <a:lnTo>
                    <a:pt x="686" y="897"/>
                  </a:lnTo>
                  <a:lnTo>
                    <a:pt x="681" y="895"/>
                  </a:lnTo>
                  <a:lnTo>
                    <a:pt x="676" y="879"/>
                  </a:lnTo>
                  <a:lnTo>
                    <a:pt x="673" y="877"/>
                  </a:lnTo>
                  <a:lnTo>
                    <a:pt x="669" y="882"/>
                  </a:lnTo>
                  <a:lnTo>
                    <a:pt x="669" y="880"/>
                  </a:lnTo>
                  <a:lnTo>
                    <a:pt x="666" y="880"/>
                  </a:lnTo>
                  <a:lnTo>
                    <a:pt x="664" y="877"/>
                  </a:lnTo>
                  <a:lnTo>
                    <a:pt x="663" y="855"/>
                  </a:lnTo>
                  <a:lnTo>
                    <a:pt x="667" y="848"/>
                  </a:lnTo>
                  <a:lnTo>
                    <a:pt x="664" y="847"/>
                  </a:lnTo>
                  <a:lnTo>
                    <a:pt x="662" y="843"/>
                  </a:lnTo>
                  <a:lnTo>
                    <a:pt x="662" y="836"/>
                  </a:lnTo>
                  <a:lnTo>
                    <a:pt x="658" y="829"/>
                  </a:lnTo>
                  <a:lnTo>
                    <a:pt x="658" y="824"/>
                  </a:lnTo>
                  <a:lnTo>
                    <a:pt x="660" y="802"/>
                  </a:lnTo>
                  <a:lnTo>
                    <a:pt x="656" y="808"/>
                  </a:lnTo>
                  <a:lnTo>
                    <a:pt x="654" y="808"/>
                  </a:lnTo>
                  <a:lnTo>
                    <a:pt x="647" y="810"/>
                  </a:lnTo>
                  <a:lnTo>
                    <a:pt x="635" y="813"/>
                  </a:lnTo>
                  <a:lnTo>
                    <a:pt x="625" y="814"/>
                  </a:lnTo>
                  <a:lnTo>
                    <a:pt x="622" y="815"/>
                  </a:lnTo>
                  <a:lnTo>
                    <a:pt x="613" y="815"/>
                  </a:lnTo>
                  <a:lnTo>
                    <a:pt x="611" y="815"/>
                  </a:lnTo>
                  <a:lnTo>
                    <a:pt x="612" y="818"/>
                  </a:lnTo>
                  <a:lnTo>
                    <a:pt x="610" y="822"/>
                  </a:lnTo>
                  <a:lnTo>
                    <a:pt x="607" y="821"/>
                  </a:lnTo>
                  <a:lnTo>
                    <a:pt x="608" y="818"/>
                  </a:lnTo>
                  <a:lnTo>
                    <a:pt x="607" y="815"/>
                  </a:lnTo>
                  <a:lnTo>
                    <a:pt x="596" y="815"/>
                  </a:lnTo>
                  <a:lnTo>
                    <a:pt x="591" y="811"/>
                  </a:lnTo>
                  <a:lnTo>
                    <a:pt x="584" y="804"/>
                  </a:lnTo>
                  <a:lnTo>
                    <a:pt x="569" y="788"/>
                  </a:lnTo>
                  <a:lnTo>
                    <a:pt x="568" y="787"/>
                  </a:lnTo>
                  <a:lnTo>
                    <a:pt x="564" y="779"/>
                  </a:lnTo>
                  <a:lnTo>
                    <a:pt x="559" y="772"/>
                  </a:lnTo>
                  <a:lnTo>
                    <a:pt x="550" y="755"/>
                  </a:lnTo>
                  <a:lnTo>
                    <a:pt x="545" y="750"/>
                  </a:lnTo>
                  <a:lnTo>
                    <a:pt x="538" y="747"/>
                  </a:lnTo>
                  <a:lnTo>
                    <a:pt x="531" y="747"/>
                  </a:lnTo>
                  <a:lnTo>
                    <a:pt x="529" y="748"/>
                  </a:lnTo>
                  <a:lnTo>
                    <a:pt x="529" y="744"/>
                  </a:lnTo>
                  <a:lnTo>
                    <a:pt x="520" y="741"/>
                  </a:lnTo>
                  <a:lnTo>
                    <a:pt x="515" y="735"/>
                  </a:lnTo>
                  <a:lnTo>
                    <a:pt x="514" y="728"/>
                  </a:lnTo>
                  <a:lnTo>
                    <a:pt x="512" y="726"/>
                  </a:lnTo>
                  <a:lnTo>
                    <a:pt x="512" y="724"/>
                  </a:lnTo>
                  <a:lnTo>
                    <a:pt x="511" y="722"/>
                  </a:lnTo>
                  <a:lnTo>
                    <a:pt x="509" y="721"/>
                  </a:lnTo>
                  <a:lnTo>
                    <a:pt x="508" y="722"/>
                  </a:lnTo>
                  <a:lnTo>
                    <a:pt x="500" y="711"/>
                  </a:lnTo>
                  <a:lnTo>
                    <a:pt x="495" y="711"/>
                  </a:lnTo>
                  <a:lnTo>
                    <a:pt x="491" y="714"/>
                  </a:lnTo>
                  <a:lnTo>
                    <a:pt x="485" y="714"/>
                  </a:lnTo>
                  <a:lnTo>
                    <a:pt x="480" y="711"/>
                  </a:lnTo>
                  <a:lnTo>
                    <a:pt x="479" y="711"/>
                  </a:lnTo>
                  <a:lnTo>
                    <a:pt x="474" y="714"/>
                  </a:lnTo>
                  <a:lnTo>
                    <a:pt x="474" y="711"/>
                  </a:lnTo>
                  <a:lnTo>
                    <a:pt x="469" y="711"/>
                  </a:lnTo>
                  <a:lnTo>
                    <a:pt x="466" y="711"/>
                  </a:lnTo>
                  <a:lnTo>
                    <a:pt x="460" y="714"/>
                  </a:lnTo>
                  <a:lnTo>
                    <a:pt x="446" y="711"/>
                  </a:lnTo>
                  <a:lnTo>
                    <a:pt x="428" y="706"/>
                  </a:lnTo>
                  <a:lnTo>
                    <a:pt x="408" y="695"/>
                  </a:lnTo>
                  <a:lnTo>
                    <a:pt x="407" y="693"/>
                  </a:lnTo>
                  <a:lnTo>
                    <a:pt x="395" y="691"/>
                  </a:lnTo>
                  <a:lnTo>
                    <a:pt x="391" y="688"/>
                  </a:lnTo>
                  <a:lnTo>
                    <a:pt x="388" y="675"/>
                  </a:lnTo>
                  <a:lnTo>
                    <a:pt x="379" y="671"/>
                  </a:lnTo>
                  <a:lnTo>
                    <a:pt x="376" y="669"/>
                  </a:lnTo>
                  <a:lnTo>
                    <a:pt x="372" y="661"/>
                  </a:lnTo>
                  <a:lnTo>
                    <a:pt x="370" y="656"/>
                  </a:lnTo>
                  <a:lnTo>
                    <a:pt x="370" y="652"/>
                  </a:lnTo>
                  <a:lnTo>
                    <a:pt x="372" y="645"/>
                  </a:lnTo>
                  <a:lnTo>
                    <a:pt x="366" y="638"/>
                  </a:lnTo>
                  <a:lnTo>
                    <a:pt x="364" y="636"/>
                  </a:lnTo>
                  <a:lnTo>
                    <a:pt x="362" y="631"/>
                  </a:lnTo>
                  <a:lnTo>
                    <a:pt x="358" y="627"/>
                  </a:lnTo>
                  <a:lnTo>
                    <a:pt x="354" y="622"/>
                  </a:lnTo>
                  <a:lnTo>
                    <a:pt x="348" y="615"/>
                  </a:lnTo>
                  <a:lnTo>
                    <a:pt x="338" y="605"/>
                  </a:lnTo>
                  <a:lnTo>
                    <a:pt x="325" y="589"/>
                  </a:lnTo>
                  <a:lnTo>
                    <a:pt x="321" y="575"/>
                  </a:lnTo>
                  <a:lnTo>
                    <a:pt x="323" y="567"/>
                  </a:lnTo>
                  <a:lnTo>
                    <a:pt x="325" y="547"/>
                  </a:lnTo>
                  <a:lnTo>
                    <a:pt x="320" y="537"/>
                  </a:lnTo>
                  <a:lnTo>
                    <a:pt x="319" y="526"/>
                  </a:lnTo>
                  <a:lnTo>
                    <a:pt x="316" y="520"/>
                  </a:lnTo>
                  <a:lnTo>
                    <a:pt x="312" y="515"/>
                  </a:lnTo>
                  <a:lnTo>
                    <a:pt x="313" y="512"/>
                  </a:lnTo>
                  <a:lnTo>
                    <a:pt x="308" y="507"/>
                  </a:lnTo>
                  <a:lnTo>
                    <a:pt x="301" y="489"/>
                  </a:lnTo>
                  <a:lnTo>
                    <a:pt x="301" y="485"/>
                  </a:lnTo>
                  <a:lnTo>
                    <a:pt x="296" y="482"/>
                  </a:lnTo>
                  <a:lnTo>
                    <a:pt x="292" y="470"/>
                  </a:lnTo>
                  <a:lnTo>
                    <a:pt x="254" y="393"/>
                  </a:lnTo>
                  <a:lnTo>
                    <a:pt x="250" y="393"/>
                  </a:lnTo>
                  <a:lnTo>
                    <a:pt x="244" y="388"/>
                  </a:lnTo>
                  <a:lnTo>
                    <a:pt x="220" y="354"/>
                  </a:lnTo>
                  <a:lnTo>
                    <a:pt x="218" y="354"/>
                  </a:lnTo>
                  <a:lnTo>
                    <a:pt x="216" y="343"/>
                  </a:lnTo>
                  <a:lnTo>
                    <a:pt x="215" y="341"/>
                  </a:lnTo>
                  <a:lnTo>
                    <a:pt x="211" y="338"/>
                  </a:lnTo>
                  <a:lnTo>
                    <a:pt x="213" y="335"/>
                  </a:lnTo>
                  <a:lnTo>
                    <a:pt x="209" y="327"/>
                  </a:lnTo>
                  <a:lnTo>
                    <a:pt x="190" y="260"/>
                  </a:lnTo>
                  <a:lnTo>
                    <a:pt x="187" y="224"/>
                  </a:lnTo>
                  <a:lnTo>
                    <a:pt x="190" y="212"/>
                  </a:lnTo>
                  <a:lnTo>
                    <a:pt x="189" y="208"/>
                  </a:lnTo>
                  <a:lnTo>
                    <a:pt x="197" y="183"/>
                  </a:lnTo>
                  <a:lnTo>
                    <a:pt x="198" y="168"/>
                  </a:lnTo>
                  <a:lnTo>
                    <a:pt x="197" y="164"/>
                  </a:lnTo>
                  <a:lnTo>
                    <a:pt x="194" y="163"/>
                  </a:lnTo>
                  <a:lnTo>
                    <a:pt x="182" y="152"/>
                  </a:lnTo>
                  <a:lnTo>
                    <a:pt x="171" y="142"/>
                  </a:lnTo>
                  <a:lnTo>
                    <a:pt x="165" y="134"/>
                  </a:lnTo>
                  <a:lnTo>
                    <a:pt x="151" y="112"/>
                  </a:lnTo>
                  <a:lnTo>
                    <a:pt x="118" y="42"/>
                  </a:lnTo>
                  <a:lnTo>
                    <a:pt x="112" y="45"/>
                  </a:lnTo>
                  <a:lnTo>
                    <a:pt x="104" y="39"/>
                  </a:lnTo>
                  <a:lnTo>
                    <a:pt x="92" y="25"/>
                  </a:lnTo>
                  <a:lnTo>
                    <a:pt x="86" y="18"/>
                  </a:lnTo>
                  <a:lnTo>
                    <a:pt x="82" y="15"/>
                  </a:lnTo>
                  <a:lnTo>
                    <a:pt x="78" y="6"/>
                  </a:lnTo>
                  <a:lnTo>
                    <a:pt x="75" y="3"/>
                  </a:lnTo>
                  <a:lnTo>
                    <a:pt x="70" y="2"/>
                  </a:lnTo>
                  <a:lnTo>
                    <a:pt x="67" y="0"/>
                  </a:lnTo>
                  <a:lnTo>
                    <a:pt x="65" y="0"/>
                  </a:lnTo>
                  <a:lnTo>
                    <a:pt x="59" y="6"/>
                  </a:lnTo>
                  <a:lnTo>
                    <a:pt x="57" y="12"/>
                  </a:lnTo>
                  <a:lnTo>
                    <a:pt x="52" y="10"/>
                  </a:lnTo>
                  <a:lnTo>
                    <a:pt x="47" y="8"/>
                  </a:lnTo>
                  <a:lnTo>
                    <a:pt x="40" y="9"/>
                  </a:lnTo>
                  <a:lnTo>
                    <a:pt x="35" y="12"/>
                  </a:lnTo>
                  <a:lnTo>
                    <a:pt x="36" y="8"/>
                  </a:lnTo>
                  <a:lnTo>
                    <a:pt x="32" y="9"/>
                  </a:lnTo>
                  <a:lnTo>
                    <a:pt x="32" y="8"/>
                  </a:lnTo>
                  <a:lnTo>
                    <a:pt x="23" y="8"/>
                  </a:lnTo>
                  <a:lnTo>
                    <a:pt x="22" y="9"/>
                  </a:lnTo>
                  <a:lnTo>
                    <a:pt x="19" y="9"/>
                  </a:lnTo>
                  <a:lnTo>
                    <a:pt x="10" y="29"/>
                  </a:lnTo>
                  <a:lnTo>
                    <a:pt x="24" y="40"/>
                  </a:lnTo>
                  <a:lnTo>
                    <a:pt x="25" y="47"/>
                  </a:lnTo>
                  <a:lnTo>
                    <a:pt x="13" y="58"/>
                  </a:lnTo>
                  <a:lnTo>
                    <a:pt x="15" y="70"/>
                  </a:lnTo>
                  <a:lnTo>
                    <a:pt x="10" y="87"/>
                  </a:lnTo>
                  <a:lnTo>
                    <a:pt x="0" y="90"/>
                  </a:lnTo>
                </a:path>
              </a:pathLst>
            </a:custGeom>
            <a:gradFill flip="none" rotWithShape="1">
              <a:gsLst>
                <a:gs pos="1770">
                  <a:schemeClr val="accent1">
                    <a:lumMod val="75000"/>
                  </a:schemeClr>
                </a:gs>
                <a:gs pos="15044">
                  <a:schemeClr val="accent1">
                    <a:lumMod val="75000"/>
                  </a:schemeClr>
                </a:gs>
                <a:gs pos="22128">
                  <a:schemeClr val="accent1">
                    <a:lumMod val="75000"/>
                  </a:schemeClr>
                </a:gs>
                <a:gs pos="31000">
                  <a:schemeClr val="accent1">
                    <a:lumMod val="75000"/>
                  </a:schemeClr>
                </a:gs>
                <a:gs pos="32000">
                  <a:srgbClr val="FCB028"/>
                </a:gs>
              </a:gsLst>
              <a:lin ang="2700000" scaled="1"/>
              <a:tileRect/>
            </a:gradFill>
            <a:ln w="12700" cap="rnd" cmpd="sng">
              <a:no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0" name="Freeform 35" descr="25%"/>
            <p:cNvSpPr>
              <a:spLocks/>
            </p:cNvSpPr>
            <p:nvPr/>
          </p:nvSpPr>
          <p:spPr bwMode="auto">
            <a:xfrm>
              <a:off x="5673623" y="5505372"/>
              <a:ext cx="943837" cy="904953"/>
            </a:xfrm>
            <a:custGeom>
              <a:avLst/>
              <a:gdLst/>
              <a:ahLst/>
              <a:cxnLst>
                <a:cxn ang="0">
                  <a:pos x="41" y="172"/>
                </a:cxn>
                <a:cxn ang="0">
                  <a:pos x="64" y="152"/>
                </a:cxn>
                <a:cxn ang="0">
                  <a:pos x="73" y="143"/>
                </a:cxn>
                <a:cxn ang="0">
                  <a:pos x="91" y="88"/>
                </a:cxn>
                <a:cxn ang="0">
                  <a:pos x="97" y="78"/>
                </a:cxn>
                <a:cxn ang="0">
                  <a:pos x="107" y="23"/>
                </a:cxn>
                <a:cxn ang="0">
                  <a:pos x="121" y="4"/>
                </a:cxn>
                <a:cxn ang="0">
                  <a:pos x="149" y="22"/>
                </a:cxn>
                <a:cxn ang="0">
                  <a:pos x="156" y="50"/>
                </a:cxn>
                <a:cxn ang="0">
                  <a:pos x="163" y="91"/>
                </a:cxn>
                <a:cxn ang="0">
                  <a:pos x="188" y="99"/>
                </a:cxn>
                <a:cxn ang="0">
                  <a:pos x="210" y="117"/>
                </a:cxn>
                <a:cxn ang="0">
                  <a:pos x="255" y="48"/>
                </a:cxn>
                <a:cxn ang="0">
                  <a:pos x="261" y="37"/>
                </a:cxn>
                <a:cxn ang="0">
                  <a:pos x="279" y="24"/>
                </a:cxn>
                <a:cxn ang="0">
                  <a:pos x="291" y="23"/>
                </a:cxn>
                <a:cxn ang="0">
                  <a:pos x="299" y="4"/>
                </a:cxn>
                <a:cxn ang="0">
                  <a:pos x="313" y="8"/>
                </a:cxn>
                <a:cxn ang="0">
                  <a:pos x="319" y="7"/>
                </a:cxn>
                <a:cxn ang="0">
                  <a:pos x="331" y="15"/>
                </a:cxn>
                <a:cxn ang="0">
                  <a:pos x="341" y="15"/>
                </a:cxn>
                <a:cxn ang="0">
                  <a:pos x="348" y="42"/>
                </a:cxn>
                <a:cxn ang="0">
                  <a:pos x="368" y="59"/>
                </a:cxn>
                <a:cxn ang="0">
                  <a:pos x="363" y="84"/>
                </a:cxn>
                <a:cxn ang="0">
                  <a:pos x="391" y="91"/>
                </a:cxn>
                <a:cxn ang="0">
                  <a:pos x="404" y="97"/>
                </a:cxn>
                <a:cxn ang="0">
                  <a:pos x="408" y="110"/>
                </a:cxn>
                <a:cxn ang="0">
                  <a:pos x="403" y="119"/>
                </a:cxn>
                <a:cxn ang="0">
                  <a:pos x="425" y="133"/>
                </a:cxn>
                <a:cxn ang="0">
                  <a:pos x="513" y="210"/>
                </a:cxn>
                <a:cxn ang="0">
                  <a:pos x="566" y="264"/>
                </a:cxn>
                <a:cxn ang="0">
                  <a:pos x="558" y="341"/>
                </a:cxn>
                <a:cxn ang="0">
                  <a:pos x="355" y="409"/>
                </a:cxn>
                <a:cxn ang="0">
                  <a:pos x="311" y="491"/>
                </a:cxn>
                <a:cxn ang="0">
                  <a:pos x="316" y="499"/>
                </a:cxn>
                <a:cxn ang="0">
                  <a:pos x="316" y="539"/>
                </a:cxn>
                <a:cxn ang="0">
                  <a:pos x="325" y="579"/>
                </a:cxn>
                <a:cxn ang="0">
                  <a:pos x="319" y="619"/>
                </a:cxn>
                <a:cxn ang="0">
                  <a:pos x="307" y="656"/>
                </a:cxn>
                <a:cxn ang="0">
                  <a:pos x="304" y="651"/>
                </a:cxn>
                <a:cxn ang="0">
                  <a:pos x="261" y="606"/>
                </a:cxn>
                <a:cxn ang="0">
                  <a:pos x="240" y="580"/>
                </a:cxn>
                <a:cxn ang="0">
                  <a:pos x="226" y="563"/>
                </a:cxn>
                <a:cxn ang="0">
                  <a:pos x="220" y="557"/>
                </a:cxn>
                <a:cxn ang="0">
                  <a:pos x="205" y="534"/>
                </a:cxn>
                <a:cxn ang="0">
                  <a:pos x="196" y="526"/>
                </a:cxn>
                <a:cxn ang="0">
                  <a:pos x="187" y="518"/>
                </a:cxn>
                <a:cxn ang="0">
                  <a:pos x="188" y="521"/>
                </a:cxn>
                <a:cxn ang="0">
                  <a:pos x="178" y="512"/>
                </a:cxn>
                <a:cxn ang="0">
                  <a:pos x="153" y="482"/>
                </a:cxn>
                <a:cxn ang="0">
                  <a:pos x="129" y="459"/>
                </a:cxn>
                <a:cxn ang="0">
                  <a:pos x="93" y="426"/>
                </a:cxn>
                <a:cxn ang="0">
                  <a:pos x="77" y="413"/>
                </a:cxn>
                <a:cxn ang="0">
                  <a:pos x="59" y="398"/>
                </a:cxn>
                <a:cxn ang="0">
                  <a:pos x="40" y="387"/>
                </a:cxn>
                <a:cxn ang="0">
                  <a:pos x="34" y="382"/>
                </a:cxn>
                <a:cxn ang="0">
                  <a:pos x="19" y="380"/>
                </a:cxn>
                <a:cxn ang="0">
                  <a:pos x="9" y="342"/>
                </a:cxn>
              </a:cxnLst>
              <a:rect l="0" t="0" r="r" b="b"/>
              <a:pathLst>
                <a:path w="580" h="661">
                  <a:moveTo>
                    <a:pt x="0" y="311"/>
                  </a:moveTo>
                  <a:lnTo>
                    <a:pt x="14" y="261"/>
                  </a:lnTo>
                  <a:lnTo>
                    <a:pt x="41" y="172"/>
                  </a:lnTo>
                  <a:lnTo>
                    <a:pt x="47" y="165"/>
                  </a:lnTo>
                  <a:lnTo>
                    <a:pt x="58" y="154"/>
                  </a:lnTo>
                  <a:lnTo>
                    <a:pt x="64" y="152"/>
                  </a:lnTo>
                  <a:lnTo>
                    <a:pt x="62" y="151"/>
                  </a:lnTo>
                  <a:lnTo>
                    <a:pt x="69" y="145"/>
                  </a:lnTo>
                  <a:lnTo>
                    <a:pt x="73" y="143"/>
                  </a:lnTo>
                  <a:lnTo>
                    <a:pt x="73" y="135"/>
                  </a:lnTo>
                  <a:lnTo>
                    <a:pt x="88" y="88"/>
                  </a:lnTo>
                  <a:lnTo>
                    <a:pt x="91" y="88"/>
                  </a:lnTo>
                  <a:lnTo>
                    <a:pt x="94" y="85"/>
                  </a:lnTo>
                  <a:lnTo>
                    <a:pt x="94" y="81"/>
                  </a:lnTo>
                  <a:lnTo>
                    <a:pt x="97" y="78"/>
                  </a:lnTo>
                  <a:lnTo>
                    <a:pt x="98" y="75"/>
                  </a:lnTo>
                  <a:lnTo>
                    <a:pt x="104" y="67"/>
                  </a:lnTo>
                  <a:lnTo>
                    <a:pt x="107" y="23"/>
                  </a:lnTo>
                  <a:lnTo>
                    <a:pt x="115" y="6"/>
                  </a:lnTo>
                  <a:lnTo>
                    <a:pt x="118" y="4"/>
                  </a:lnTo>
                  <a:lnTo>
                    <a:pt x="121" y="4"/>
                  </a:lnTo>
                  <a:lnTo>
                    <a:pt x="135" y="6"/>
                  </a:lnTo>
                  <a:lnTo>
                    <a:pt x="140" y="8"/>
                  </a:lnTo>
                  <a:lnTo>
                    <a:pt x="149" y="22"/>
                  </a:lnTo>
                  <a:lnTo>
                    <a:pt x="156" y="26"/>
                  </a:lnTo>
                  <a:lnTo>
                    <a:pt x="157" y="37"/>
                  </a:lnTo>
                  <a:lnTo>
                    <a:pt x="156" y="50"/>
                  </a:lnTo>
                  <a:lnTo>
                    <a:pt x="156" y="64"/>
                  </a:lnTo>
                  <a:lnTo>
                    <a:pt x="159" y="69"/>
                  </a:lnTo>
                  <a:lnTo>
                    <a:pt x="163" y="91"/>
                  </a:lnTo>
                  <a:lnTo>
                    <a:pt x="167" y="95"/>
                  </a:lnTo>
                  <a:lnTo>
                    <a:pt x="180" y="95"/>
                  </a:lnTo>
                  <a:lnTo>
                    <a:pt x="188" y="99"/>
                  </a:lnTo>
                  <a:lnTo>
                    <a:pt x="197" y="114"/>
                  </a:lnTo>
                  <a:lnTo>
                    <a:pt x="201" y="116"/>
                  </a:lnTo>
                  <a:lnTo>
                    <a:pt x="210" y="117"/>
                  </a:lnTo>
                  <a:lnTo>
                    <a:pt x="211" y="116"/>
                  </a:lnTo>
                  <a:lnTo>
                    <a:pt x="231" y="81"/>
                  </a:lnTo>
                  <a:lnTo>
                    <a:pt x="255" y="48"/>
                  </a:lnTo>
                  <a:lnTo>
                    <a:pt x="257" y="42"/>
                  </a:lnTo>
                  <a:lnTo>
                    <a:pt x="258" y="39"/>
                  </a:lnTo>
                  <a:lnTo>
                    <a:pt x="261" y="37"/>
                  </a:lnTo>
                  <a:lnTo>
                    <a:pt x="266" y="34"/>
                  </a:lnTo>
                  <a:lnTo>
                    <a:pt x="274" y="26"/>
                  </a:lnTo>
                  <a:lnTo>
                    <a:pt x="279" y="24"/>
                  </a:lnTo>
                  <a:lnTo>
                    <a:pt x="282" y="20"/>
                  </a:lnTo>
                  <a:lnTo>
                    <a:pt x="289" y="20"/>
                  </a:lnTo>
                  <a:lnTo>
                    <a:pt x="291" y="23"/>
                  </a:lnTo>
                  <a:lnTo>
                    <a:pt x="294" y="19"/>
                  </a:lnTo>
                  <a:lnTo>
                    <a:pt x="297" y="4"/>
                  </a:lnTo>
                  <a:lnTo>
                    <a:pt x="299" y="4"/>
                  </a:lnTo>
                  <a:lnTo>
                    <a:pt x="310" y="0"/>
                  </a:lnTo>
                  <a:lnTo>
                    <a:pt x="311" y="3"/>
                  </a:lnTo>
                  <a:lnTo>
                    <a:pt x="313" y="8"/>
                  </a:lnTo>
                  <a:lnTo>
                    <a:pt x="314" y="9"/>
                  </a:lnTo>
                  <a:lnTo>
                    <a:pt x="316" y="9"/>
                  </a:lnTo>
                  <a:lnTo>
                    <a:pt x="319" y="7"/>
                  </a:lnTo>
                  <a:lnTo>
                    <a:pt x="326" y="12"/>
                  </a:lnTo>
                  <a:lnTo>
                    <a:pt x="326" y="15"/>
                  </a:lnTo>
                  <a:lnTo>
                    <a:pt x="331" y="15"/>
                  </a:lnTo>
                  <a:lnTo>
                    <a:pt x="336" y="12"/>
                  </a:lnTo>
                  <a:lnTo>
                    <a:pt x="340" y="12"/>
                  </a:lnTo>
                  <a:lnTo>
                    <a:pt x="341" y="15"/>
                  </a:lnTo>
                  <a:lnTo>
                    <a:pt x="343" y="26"/>
                  </a:lnTo>
                  <a:lnTo>
                    <a:pt x="346" y="41"/>
                  </a:lnTo>
                  <a:lnTo>
                    <a:pt x="348" y="42"/>
                  </a:lnTo>
                  <a:lnTo>
                    <a:pt x="357" y="42"/>
                  </a:lnTo>
                  <a:lnTo>
                    <a:pt x="362" y="47"/>
                  </a:lnTo>
                  <a:lnTo>
                    <a:pt x="368" y="59"/>
                  </a:lnTo>
                  <a:lnTo>
                    <a:pt x="367" y="66"/>
                  </a:lnTo>
                  <a:lnTo>
                    <a:pt x="363" y="75"/>
                  </a:lnTo>
                  <a:lnTo>
                    <a:pt x="363" y="84"/>
                  </a:lnTo>
                  <a:lnTo>
                    <a:pt x="367" y="86"/>
                  </a:lnTo>
                  <a:lnTo>
                    <a:pt x="383" y="88"/>
                  </a:lnTo>
                  <a:lnTo>
                    <a:pt x="391" y="91"/>
                  </a:lnTo>
                  <a:lnTo>
                    <a:pt x="391" y="97"/>
                  </a:lnTo>
                  <a:lnTo>
                    <a:pt x="394" y="97"/>
                  </a:lnTo>
                  <a:lnTo>
                    <a:pt x="404" y="97"/>
                  </a:lnTo>
                  <a:lnTo>
                    <a:pt x="405" y="103"/>
                  </a:lnTo>
                  <a:lnTo>
                    <a:pt x="409" y="105"/>
                  </a:lnTo>
                  <a:lnTo>
                    <a:pt x="408" y="110"/>
                  </a:lnTo>
                  <a:lnTo>
                    <a:pt x="406" y="111"/>
                  </a:lnTo>
                  <a:lnTo>
                    <a:pt x="405" y="118"/>
                  </a:lnTo>
                  <a:lnTo>
                    <a:pt x="403" y="119"/>
                  </a:lnTo>
                  <a:lnTo>
                    <a:pt x="402" y="123"/>
                  </a:lnTo>
                  <a:lnTo>
                    <a:pt x="405" y="123"/>
                  </a:lnTo>
                  <a:lnTo>
                    <a:pt x="425" y="133"/>
                  </a:lnTo>
                  <a:lnTo>
                    <a:pt x="463" y="174"/>
                  </a:lnTo>
                  <a:lnTo>
                    <a:pt x="487" y="193"/>
                  </a:lnTo>
                  <a:lnTo>
                    <a:pt x="513" y="210"/>
                  </a:lnTo>
                  <a:lnTo>
                    <a:pt x="533" y="231"/>
                  </a:lnTo>
                  <a:lnTo>
                    <a:pt x="551" y="259"/>
                  </a:lnTo>
                  <a:lnTo>
                    <a:pt x="566" y="264"/>
                  </a:lnTo>
                  <a:lnTo>
                    <a:pt x="579" y="271"/>
                  </a:lnTo>
                  <a:lnTo>
                    <a:pt x="573" y="305"/>
                  </a:lnTo>
                  <a:lnTo>
                    <a:pt x="558" y="341"/>
                  </a:lnTo>
                  <a:lnTo>
                    <a:pt x="382" y="360"/>
                  </a:lnTo>
                  <a:lnTo>
                    <a:pt x="364" y="387"/>
                  </a:lnTo>
                  <a:lnTo>
                    <a:pt x="355" y="409"/>
                  </a:lnTo>
                  <a:lnTo>
                    <a:pt x="322" y="482"/>
                  </a:lnTo>
                  <a:lnTo>
                    <a:pt x="313" y="488"/>
                  </a:lnTo>
                  <a:lnTo>
                    <a:pt x="311" y="491"/>
                  </a:lnTo>
                  <a:lnTo>
                    <a:pt x="310" y="495"/>
                  </a:lnTo>
                  <a:lnTo>
                    <a:pt x="311" y="497"/>
                  </a:lnTo>
                  <a:lnTo>
                    <a:pt x="316" y="499"/>
                  </a:lnTo>
                  <a:lnTo>
                    <a:pt x="317" y="519"/>
                  </a:lnTo>
                  <a:lnTo>
                    <a:pt x="312" y="534"/>
                  </a:lnTo>
                  <a:lnTo>
                    <a:pt x="316" y="539"/>
                  </a:lnTo>
                  <a:lnTo>
                    <a:pt x="331" y="543"/>
                  </a:lnTo>
                  <a:lnTo>
                    <a:pt x="330" y="570"/>
                  </a:lnTo>
                  <a:lnTo>
                    <a:pt x="325" y="579"/>
                  </a:lnTo>
                  <a:lnTo>
                    <a:pt x="318" y="585"/>
                  </a:lnTo>
                  <a:lnTo>
                    <a:pt x="320" y="612"/>
                  </a:lnTo>
                  <a:lnTo>
                    <a:pt x="319" y="619"/>
                  </a:lnTo>
                  <a:lnTo>
                    <a:pt x="322" y="638"/>
                  </a:lnTo>
                  <a:lnTo>
                    <a:pt x="311" y="660"/>
                  </a:lnTo>
                  <a:lnTo>
                    <a:pt x="307" y="656"/>
                  </a:lnTo>
                  <a:lnTo>
                    <a:pt x="305" y="653"/>
                  </a:lnTo>
                  <a:lnTo>
                    <a:pt x="307" y="655"/>
                  </a:lnTo>
                  <a:lnTo>
                    <a:pt x="304" y="651"/>
                  </a:lnTo>
                  <a:lnTo>
                    <a:pt x="303" y="651"/>
                  </a:lnTo>
                  <a:lnTo>
                    <a:pt x="262" y="606"/>
                  </a:lnTo>
                  <a:lnTo>
                    <a:pt x="261" y="606"/>
                  </a:lnTo>
                  <a:lnTo>
                    <a:pt x="243" y="585"/>
                  </a:lnTo>
                  <a:lnTo>
                    <a:pt x="243" y="584"/>
                  </a:lnTo>
                  <a:lnTo>
                    <a:pt x="240" y="580"/>
                  </a:lnTo>
                  <a:lnTo>
                    <a:pt x="241" y="581"/>
                  </a:lnTo>
                  <a:lnTo>
                    <a:pt x="237" y="578"/>
                  </a:lnTo>
                  <a:lnTo>
                    <a:pt x="226" y="563"/>
                  </a:lnTo>
                  <a:lnTo>
                    <a:pt x="226" y="557"/>
                  </a:lnTo>
                  <a:lnTo>
                    <a:pt x="225" y="556"/>
                  </a:lnTo>
                  <a:lnTo>
                    <a:pt x="220" y="557"/>
                  </a:lnTo>
                  <a:lnTo>
                    <a:pt x="204" y="535"/>
                  </a:lnTo>
                  <a:lnTo>
                    <a:pt x="205" y="536"/>
                  </a:lnTo>
                  <a:lnTo>
                    <a:pt x="205" y="534"/>
                  </a:lnTo>
                  <a:lnTo>
                    <a:pt x="200" y="530"/>
                  </a:lnTo>
                  <a:lnTo>
                    <a:pt x="198" y="526"/>
                  </a:lnTo>
                  <a:lnTo>
                    <a:pt x="196" y="526"/>
                  </a:lnTo>
                  <a:lnTo>
                    <a:pt x="196" y="524"/>
                  </a:lnTo>
                  <a:lnTo>
                    <a:pt x="191" y="523"/>
                  </a:lnTo>
                  <a:lnTo>
                    <a:pt x="187" y="518"/>
                  </a:lnTo>
                  <a:lnTo>
                    <a:pt x="186" y="518"/>
                  </a:lnTo>
                  <a:lnTo>
                    <a:pt x="189" y="521"/>
                  </a:lnTo>
                  <a:lnTo>
                    <a:pt x="188" y="521"/>
                  </a:lnTo>
                  <a:lnTo>
                    <a:pt x="184" y="517"/>
                  </a:lnTo>
                  <a:lnTo>
                    <a:pt x="181" y="515"/>
                  </a:lnTo>
                  <a:lnTo>
                    <a:pt x="178" y="512"/>
                  </a:lnTo>
                  <a:lnTo>
                    <a:pt x="175" y="508"/>
                  </a:lnTo>
                  <a:lnTo>
                    <a:pt x="157" y="486"/>
                  </a:lnTo>
                  <a:lnTo>
                    <a:pt x="153" y="482"/>
                  </a:lnTo>
                  <a:lnTo>
                    <a:pt x="151" y="480"/>
                  </a:lnTo>
                  <a:lnTo>
                    <a:pt x="132" y="463"/>
                  </a:lnTo>
                  <a:lnTo>
                    <a:pt x="129" y="459"/>
                  </a:lnTo>
                  <a:lnTo>
                    <a:pt x="121" y="452"/>
                  </a:lnTo>
                  <a:lnTo>
                    <a:pt x="107" y="437"/>
                  </a:lnTo>
                  <a:lnTo>
                    <a:pt x="93" y="426"/>
                  </a:lnTo>
                  <a:lnTo>
                    <a:pt x="91" y="424"/>
                  </a:lnTo>
                  <a:lnTo>
                    <a:pt x="88" y="422"/>
                  </a:lnTo>
                  <a:lnTo>
                    <a:pt x="77" y="413"/>
                  </a:lnTo>
                  <a:lnTo>
                    <a:pt x="72" y="409"/>
                  </a:lnTo>
                  <a:lnTo>
                    <a:pt x="63" y="400"/>
                  </a:lnTo>
                  <a:lnTo>
                    <a:pt x="59" y="398"/>
                  </a:lnTo>
                  <a:lnTo>
                    <a:pt x="56" y="396"/>
                  </a:lnTo>
                  <a:lnTo>
                    <a:pt x="48" y="391"/>
                  </a:lnTo>
                  <a:lnTo>
                    <a:pt x="40" y="387"/>
                  </a:lnTo>
                  <a:lnTo>
                    <a:pt x="38" y="387"/>
                  </a:lnTo>
                  <a:lnTo>
                    <a:pt x="35" y="383"/>
                  </a:lnTo>
                  <a:lnTo>
                    <a:pt x="34" y="382"/>
                  </a:lnTo>
                  <a:lnTo>
                    <a:pt x="32" y="380"/>
                  </a:lnTo>
                  <a:lnTo>
                    <a:pt x="24" y="378"/>
                  </a:lnTo>
                  <a:lnTo>
                    <a:pt x="19" y="380"/>
                  </a:lnTo>
                  <a:lnTo>
                    <a:pt x="10" y="375"/>
                  </a:lnTo>
                  <a:lnTo>
                    <a:pt x="9" y="374"/>
                  </a:lnTo>
                  <a:lnTo>
                    <a:pt x="9" y="342"/>
                  </a:lnTo>
                  <a:lnTo>
                    <a:pt x="0" y="311"/>
                  </a:lnTo>
                </a:path>
              </a:pathLst>
            </a:custGeom>
            <a:solidFill>
              <a:srgbClr val="FFB41D"/>
            </a:solidFill>
            <a:ln w="635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1" name="Freeform 36" descr="25%"/>
            <p:cNvSpPr>
              <a:spLocks/>
            </p:cNvSpPr>
            <p:nvPr/>
          </p:nvSpPr>
          <p:spPr bwMode="auto">
            <a:xfrm>
              <a:off x="4588886" y="5340666"/>
              <a:ext cx="1154223" cy="808722"/>
            </a:xfrm>
            <a:custGeom>
              <a:avLst/>
              <a:gdLst/>
              <a:ahLst/>
              <a:cxnLst>
                <a:cxn ang="0">
                  <a:pos x="14" y="415"/>
                </a:cxn>
                <a:cxn ang="0">
                  <a:pos x="30" y="384"/>
                </a:cxn>
                <a:cxn ang="0">
                  <a:pos x="54" y="352"/>
                </a:cxn>
                <a:cxn ang="0">
                  <a:pos x="45" y="316"/>
                </a:cxn>
                <a:cxn ang="0">
                  <a:pos x="15" y="218"/>
                </a:cxn>
                <a:cxn ang="0">
                  <a:pos x="20" y="143"/>
                </a:cxn>
                <a:cxn ang="0">
                  <a:pos x="36" y="154"/>
                </a:cxn>
                <a:cxn ang="0">
                  <a:pos x="62" y="128"/>
                </a:cxn>
                <a:cxn ang="0">
                  <a:pos x="97" y="143"/>
                </a:cxn>
                <a:cxn ang="0">
                  <a:pos x="95" y="109"/>
                </a:cxn>
                <a:cxn ang="0">
                  <a:pos x="131" y="74"/>
                </a:cxn>
                <a:cxn ang="0">
                  <a:pos x="151" y="118"/>
                </a:cxn>
                <a:cxn ang="0">
                  <a:pos x="163" y="115"/>
                </a:cxn>
                <a:cxn ang="0">
                  <a:pos x="195" y="95"/>
                </a:cxn>
                <a:cxn ang="0">
                  <a:pos x="229" y="90"/>
                </a:cxn>
                <a:cxn ang="0">
                  <a:pos x="260" y="62"/>
                </a:cxn>
                <a:cxn ang="0">
                  <a:pos x="278" y="39"/>
                </a:cxn>
                <a:cxn ang="0">
                  <a:pos x="298" y="7"/>
                </a:cxn>
                <a:cxn ang="0">
                  <a:pos x="336" y="29"/>
                </a:cxn>
                <a:cxn ang="0">
                  <a:pos x="348" y="68"/>
                </a:cxn>
                <a:cxn ang="0">
                  <a:pos x="362" y="95"/>
                </a:cxn>
                <a:cxn ang="0">
                  <a:pos x="414" y="118"/>
                </a:cxn>
                <a:cxn ang="0">
                  <a:pos x="414" y="215"/>
                </a:cxn>
                <a:cxn ang="0">
                  <a:pos x="477" y="197"/>
                </a:cxn>
                <a:cxn ang="0">
                  <a:pos x="517" y="199"/>
                </a:cxn>
                <a:cxn ang="0">
                  <a:pos x="505" y="210"/>
                </a:cxn>
                <a:cxn ang="0">
                  <a:pos x="551" y="264"/>
                </a:cxn>
                <a:cxn ang="0">
                  <a:pos x="611" y="284"/>
                </a:cxn>
                <a:cxn ang="0">
                  <a:pos x="680" y="459"/>
                </a:cxn>
                <a:cxn ang="0">
                  <a:pos x="641" y="476"/>
                </a:cxn>
                <a:cxn ang="0">
                  <a:pos x="593" y="462"/>
                </a:cxn>
                <a:cxn ang="0">
                  <a:pos x="605" y="439"/>
                </a:cxn>
                <a:cxn ang="0">
                  <a:pos x="586" y="449"/>
                </a:cxn>
                <a:cxn ang="0">
                  <a:pos x="579" y="442"/>
                </a:cxn>
                <a:cxn ang="0">
                  <a:pos x="570" y="428"/>
                </a:cxn>
                <a:cxn ang="0">
                  <a:pos x="553" y="433"/>
                </a:cxn>
                <a:cxn ang="0">
                  <a:pos x="536" y="453"/>
                </a:cxn>
                <a:cxn ang="0">
                  <a:pos x="546" y="470"/>
                </a:cxn>
                <a:cxn ang="0">
                  <a:pos x="525" y="476"/>
                </a:cxn>
                <a:cxn ang="0">
                  <a:pos x="511" y="482"/>
                </a:cxn>
                <a:cxn ang="0">
                  <a:pos x="493" y="498"/>
                </a:cxn>
                <a:cxn ang="0">
                  <a:pos x="480" y="518"/>
                </a:cxn>
                <a:cxn ang="0">
                  <a:pos x="456" y="526"/>
                </a:cxn>
                <a:cxn ang="0">
                  <a:pos x="432" y="537"/>
                </a:cxn>
                <a:cxn ang="0">
                  <a:pos x="391" y="561"/>
                </a:cxn>
                <a:cxn ang="0">
                  <a:pos x="383" y="567"/>
                </a:cxn>
                <a:cxn ang="0">
                  <a:pos x="375" y="573"/>
                </a:cxn>
                <a:cxn ang="0">
                  <a:pos x="360" y="580"/>
                </a:cxn>
                <a:cxn ang="0">
                  <a:pos x="333" y="578"/>
                </a:cxn>
                <a:cxn ang="0">
                  <a:pos x="314" y="585"/>
                </a:cxn>
                <a:cxn ang="0">
                  <a:pos x="274" y="572"/>
                </a:cxn>
                <a:cxn ang="0">
                  <a:pos x="239" y="553"/>
                </a:cxn>
                <a:cxn ang="0">
                  <a:pos x="204" y="535"/>
                </a:cxn>
                <a:cxn ang="0">
                  <a:pos x="171" y="533"/>
                </a:cxn>
                <a:cxn ang="0">
                  <a:pos x="129" y="529"/>
                </a:cxn>
                <a:cxn ang="0">
                  <a:pos x="97" y="502"/>
                </a:cxn>
                <a:cxn ang="0">
                  <a:pos x="60" y="477"/>
                </a:cxn>
                <a:cxn ang="0">
                  <a:pos x="9" y="462"/>
                </a:cxn>
              </a:cxnLst>
              <a:rect l="0" t="0" r="r" b="b"/>
              <a:pathLst>
                <a:path w="713" h="588">
                  <a:moveTo>
                    <a:pt x="0" y="447"/>
                  </a:moveTo>
                  <a:lnTo>
                    <a:pt x="3" y="444"/>
                  </a:lnTo>
                  <a:lnTo>
                    <a:pt x="5" y="441"/>
                  </a:lnTo>
                  <a:lnTo>
                    <a:pt x="3" y="436"/>
                  </a:lnTo>
                  <a:lnTo>
                    <a:pt x="2" y="426"/>
                  </a:lnTo>
                  <a:lnTo>
                    <a:pt x="8" y="420"/>
                  </a:lnTo>
                  <a:lnTo>
                    <a:pt x="14" y="415"/>
                  </a:lnTo>
                  <a:lnTo>
                    <a:pt x="17" y="416"/>
                  </a:lnTo>
                  <a:lnTo>
                    <a:pt x="20" y="415"/>
                  </a:lnTo>
                  <a:lnTo>
                    <a:pt x="24" y="409"/>
                  </a:lnTo>
                  <a:lnTo>
                    <a:pt x="30" y="404"/>
                  </a:lnTo>
                  <a:lnTo>
                    <a:pt x="31" y="400"/>
                  </a:lnTo>
                  <a:lnTo>
                    <a:pt x="24" y="387"/>
                  </a:lnTo>
                  <a:lnTo>
                    <a:pt x="30" y="384"/>
                  </a:lnTo>
                  <a:lnTo>
                    <a:pt x="32" y="386"/>
                  </a:lnTo>
                  <a:lnTo>
                    <a:pt x="36" y="383"/>
                  </a:lnTo>
                  <a:lnTo>
                    <a:pt x="41" y="381"/>
                  </a:lnTo>
                  <a:lnTo>
                    <a:pt x="43" y="377"/>
                  </a:lnTo>
                  <a:lnTo>
                    <a:pt x="45" y="374"/>
                  </a:lnTo>
                  <a:lnTo>
                    <a:pt x="49" y="370"/>
                  </a:lnTo>
                  <a:lnTo>
                    <a:pt x="54" y="352"/>
                  </a:lnTo>
                  <a:lnTo>
                    <a:pt x="54" y="341"/>
                  </a:lnTo>
                  <a:lnTo>
                    <a:pt x="57" y="338"/>
                  </a:lnTo>
                  <a:lnTo>
                    <a:pt x="59" y="333"/>
                  </a:lnTo>
                  <a:lnTo>
                    <a:pt x="59" y="322"/>
                  </a:lnTo>
                  <a:lnTo>
                    <a:pt x="49" y="317"/>
                  </a:lnTo>
                  <a:lnTo>
                    <a:pt x="47" y="314"/>
                  </a:lnTo>
                  <a:lnTo>
                    <a:pt x="45" y="316"/>
                  </a:lnTo>
                  <a:lnTo>
                    <a:pt x="40" y="310"/>
                  </a:lnTo>
                  <a:lnTo>
                    <a:pt x="38" y="305"/>
                  </a:lnTo>
                  <a:lnTo>
                    <a:pt x="35" y="285"/>
                  </a:lnTo>
                  <a:lnTo>
                    <a:pt x="31" y="281"/>
                  </a:lnTo>
                  <a:lnTo>
                    <a:pt x="23" y="279"/>
                  </a:lnTo>
                  <a:lnTo>
                    <a:pt x="18" y="225"/>
                  </a:lnTo>
                  <a:lnTo>
                    <a:pt x="15" y="218"/>
                  </a:lnTo>
                  <a:lnTo>
                    <a:pt x="10" y="213"/>
                  </a:lnTo>
                  <a:lnTo>
                    <a:pt x="9" y="207"/>
                  </a:lnTo>
                  <a:lnTo>
                    <a:pt x="15" y="170"/>
                  </a:lnTo>
                  <a:lnTo>
                    <a:pt x="14" y="156"/>
                  </a:lnTo>
                  <a:lnTo>
                    <a:pt x="15" y="147"/>
                  </a:lnTo>
                  <a:lnTo>
                    <a:pt x="18" y="147"/>
                  </a:lnTo>
                  <a:lnTo>
                    <a:pt x="20" y="143"/>
                  </a:lnTo>
                  <a:lnTo>
                    <a:pt x="24" y="148"/>
                  </a:lnTo>
                  <a:lnTo>
                    <a:pt x="27" y="144"/>
                  </a:lnTo>
                  <a:lnTo>
                    <a:pt x="30" y="139"/>
                  </a:lnTo>
                  <a:lnTo>
                    <a:pt x="33" y="140"/>
                  </a:lnTo>
                  <a:lnTo>
                    <a:pt x="32" y="147"/>
                  </a:lnTo>
                  <a:lnTo>
                    <a:pt x="34" y="147"/>
                  </a:lnTo>
                  <a:lnTo>
                    <a:pt x="36" y="154"/>
                  </a:lnTo>
                  <a:lnTo>
                    <a:pt x="39" y="151"/>
                  </a:lnTo>
                  <a:lnTo>
                    <a:pt x="41" y="134"/>
                  </a:lnTo>
                  <a:lnTo>
                    <a:pt x="45" y="128"/>
                  </a:lnTo>
                  <a:lnTo>
                    <a:pt x="48" y="129"/>
                  </a:lnTo>
                  <a:lnTo>
                    <a:pt x="53" y="129"/>
                  </a:lnTo>
                  <a:lnTo>
                    <a:pt x="59" y="129"/>
                  </a:lnTo>
                  <a:lnTo>
                    <a:pt x="62" y="128"/>
                  </a:lnTo>
                  <a:lnTo>
                    <a:pt x="67" y="133"/>
                  </a:lnTo>
                  <a:lnTo>
                    <a:pt x="73" y="136"/>
                  </a:lnTo>
                  <a:lnTo>
                    <a:pt x="83" y="136"/>
                  </a:lnTo>
                  <a:lnTo>
                    <a:pt x="86" y="137"/>
                  </a:lnTo>
                  <a:lnTo>
                    <a:pt x="90" y="144"/>
                  </a:lnTo>
                  <a:lnTo>
                    <a:pt x="92" y="143"/>
                  </a:lnTo>
                  <a:lnTo>
                    <a:pt x="97" y="143"/>
                  </a:lnTo>
                  <a:lnTo>
                    <a:pt x="105" y="134"/>
                  </a:lnTo>
                  <a:lnTo>
                    <a:pt x="107" y="131"/>
                  </a:lnTo>
                  <a:lnTo>
                    <a:pt x="105" y="128"/>
                  </a:lnTo>
                  <a:lnTo>
                    <a:pt x="103" y="124"/>
                  </a:lnTo>
                  <a:lnTo>
                    <a:pt x="99" y="121"/>
                  </a:lnTo>
                  <a:lnTo>
                    <a:pt x="98" y="111"/>
                  </a:lnTo>
                  <a:lnTo>
                    <a:pt x="95" y="109"/>
                  </a:lnTo>
                  <a:lnTo>
                    <a:pt x="103" y="84"/>
                  </a:lnTo>
                  <a:lnTo>
                    <a:pt x="110" y="82"/>
                  </a:lnTo>
                  <a:lnTo>
                    <a:pt x="113" y="74"/>
                  </a:lnTo>
                  <a:lnTo>
                    <a:pt x="117" y="73"/>
                  </a:lnTo>
                  <a:lnTo>
                    <a:pt x="128" y="71"/>
                  </a:lnTo>
                  <a:lnTo>
                    <a:pt x="131" y="73"/>
                  </a:lnTo>
                  <a:lnTo>
                    <a:pt x="131" y="74"/>
                  </a:lnTo>
                  <a:lnTo>
                    <a:pt x="129" y="95"/>
                  </a:lnTo>
                  <a:lnTo>
                    <a:pt x="139" y="107"/>
                  </a:lnTo>
                  <a:lnTo>
                    <a:pt x="144" y="123"/>
                  </a:lnTo>
                  <a:lnTo>
                    <a:pt x="148" y="128"/>
                  </a:lnTo>
                  <a:lnTo>
                    <a:pt x="151" y="127"/>
                  </a:lnTo>
                  <a:lnTo>
                    <a:pt x="151" y="123"/>
                  </a:lnTo>
                  <a:lnTo>
                    <a:pt x="151" y="118"/>
                  </a:lnTo>
                  <a:lnTo>
                    <a:pt x="156" y="126"/>
                  </a:lnTo>
                  <a:lnTo>
                    <a:pt x="154" y="128"/>
                  </a:lnTo>
                  <a:lnTo>
                    <a:pt x="155" y="136"/>
                  </a:lnTo>
                  <a:lnTo>
                    <a:pt x="158" y="134"/>
                  </a:lnTo>
                  <a:lnTo>
                    <a:pt x="158" y="126"/>
                  </a:lnTo>
                  <a:lnTo>
                    <a:pt x="160" y="121"/>
                  </a:lnTo>
                  <a:lnTo>
                    <a:pt x="163" y="115"/>
                  </a:lnTo>
                  <a:lnTo>
                    <a:pt x="169" y="111"/>
                  </a:lnTo>
                  <a:lnTo>
                    <a:pt x="171" y="110"/>
                  </a:lnTo>
                  <a:lnTo>
                    <a:pt x="177" y="104"/>
                  </a:lnTo>
                  <a:lnTo>
                    <a:pt x="181" y="102"/>
                  </a:lnTo>
                  <a:lnTo>
                    <a:pt x="186" y="99"/>
                  </a:lnTo>
                  <a:lnTo>
                    <a:pt x="193" y="96"/>
                  </a:lnTo>
                  <a:lnTo>
                    <a:pt x="195" y="95"/>
                  </a:lnTo>
                  <a:lnTo>
                    <a:pt x="201" y="94"/>
                  </a:lnTo>
                  <a:lnTo>
                    <a:pt x="204" y="95"/>
                  </a:lnTo>
                  <a:lnTo>
                    <a:pt x="210" y="100"/>
                  </a:lnTo>
                  <a:lnTo>
                    <a:pt x="214" y="102"/>
                  </a:lnTo>
                  <a:lnTo>
                    <a:pt x="219" y="102"/>
                  </a:lnTo>
                  <a:lnTo>
                    <a:pt x="223" y="96"/>
                  </a:lnTo>
                  <a:lnTo>
                    <a:pt x="229" y="90"/>
                  </a:lnTo>
                  <a:lnTo>
                    <a:pt x="237" y="85"/>
                  </a:lnTo>
                  <a:lnTo>
                    <a:pt x="243" y="84"/>
                  </a:lnTo>
                  <a:lnTo>
                    <a:pt x="245" y="84"/>
                  </a:lnTo>
                  <a:lnTo>
                    <a:pt x="250" y="82"/>
                  </a:lnTo>
                  <a:lnTo>
                    <a:pt x="252" y="78"/>
                  </a:lnTo>
                  <a:lnTo>
                    <a:pt x="254" y="77"/>
                  </a:lnTo>
                  <a:lnTo>
                    <a:pt x="260" y="62"/>
                  </a:lnTo>
                  <a:lnTo>
                    <a:pt x="263" y="61"/>
                  </a:lnTo>
                  <a:lnTo>
                    <a:pt x="264" y="56"/>
                  </a:lnTo>
                  <a:lnTo>
                    <a:pt x="267" y="51"/>
                  </a:lnTo>
                  <a:lnTo>
                    <a:pt x="272" y="49"/>
                  </a:lnTo>
                  <a:lnTo>
                    <a:pt x="274" y="49"/>
                  </a:lnTo>
                  <a:lnTo>
                    <a:pt x="276" y="45"/>
                  </a:lnTo>
                  <a:lnTo>
                    <a:pt x="278" y="39"/>
                  </a:lnTo>
                  <a:lnTo>
                    <a:pt x="286" y="23"/>
                  </a:lnTo>
                  <a:lnTo>
                    <a:pt x="287" y="17"/>
                  </a:lnTo>
                  <a:lnTo>
                    <a:pt x="284" y="11"/>
                  </a:lnTo>
                  <a:lnTo>
                    <a:pt x="284" y="0"/>
                  </a:lnTo>
                  <a:lnTo>
                    <a:pt x="290" y="0"/>
                  </a:lnTo>
                  <a:lnTo>
                    <a:pt x="292" y="0"/>
                  </a:lnTo>
                  <a:lnTo>
                    <a:pt x="298" y="7"/>
                  </a:lnTo>
                  <a:lnTo>
                    <a:pt x="301" y="7"/>
                  </a:lnTo>
                  <a:lnTo>
                    <a:pt x="310" y="12"/>
                  </a:lnTo>
                  <a:lnTo>
                    <a:pt x="315" y="17"/>
                  </a:lnTo>
                  <a:lnTo>
                    <a:pt x="322" y="20"/>
                  </a:lnTo>
                  <a:lnTo>
                    <a:pt x="324" y="20"/>
                  </a:lnTo>
                  <a:lnTo>
                    <a:pt x="335" y="26"/>
                  </a:lnTo>
                  <a:lnTo>
                    <a:pt x="336" y="29"/>
                  </a:lnTo>
                  <a:lnTo>
                    <a:pt x="341" y="41"/>
                  </a:lnTo>
                  <a:lnTo>
                    <a:pt x="341" y="44"/>
                  </a:lnTo>
                  <a:lnTo>
                    <a:pt x="342" y="45"/>
                  </a:lnTo>
                  <a:lnTo>
                    <a:pt x="344" y="51"/>
                  </a:lnTo>
                  <a:lnTo>
                    <a:pt x="343" y="62"/>
                  </a:lnTo>
                  <a:lnTo>
                    <a:pt x="345" y="64"/>
                  </a:lnTo>
                  <a:lnTo>
                    <a:pt x="348" y="68"/>
                  </a:lnTo>
                  <a:lnTo>
                    <a:pt x="356" y="73"/>
                  </a:lnTo>
                  <a:lnTo>
                    <a:pt x="357" y="75"/>
                  </a:lnTo>
                  <a:lnTo>
                    <a:pt x="358" y="82"/>
                  </a:lnTo>
                  <a:lnTo>
                    <a:pt x="356" y="84"/>
                  </a:lnTo>
                  <a:lnTo>
                    <a:pt x="356" y="85"/>
                  </a:lnTo>
                  <a:lnTo>
                    <a:pt x="358" y="88"/>
                  </a:lnTo>
                  <a:lnTo>
                    <a:pt x="362" y="95"/>
                  </a:lnTo>
                  <a:lnTo>
                    <a:pt x="367" y="96"/>
                  </a:lnTo>
                  <a:lnTo>
                    <a:pt x="374" y="94"/>
                  </a:lnTo>
                  <a:lnTo>
                    <a:pt x="383" y="96"/>
                  </a:lnTo>
                  <a:lnTo>
                    <a:pt x="395" y="94"/>
                  </a:lnTo>
                  <a:lnTo>
                    <a:pt x="400" y="95"/>
                  </a:lnTo>
                  <a:lnTo>
                    <a:pt x="409" y="104"/>
                  </a:lnTo>
                  <a:lnTo>
                    <a:pt x="414" y="118"/>
                  </a:lnTo>
                  <a:lnTo>
                    <a:pt x="415" y="131"/>
                  </a:lnTo>
                  <a:lnTo>
                    <a:pt x="415" y="145"/>
                  </a:lnTo>
                  <a:lnTo>
                    <a:pt x="412" y="155"/>
                  </a:lnTo>
                  <a:lnTo>
                    <a:pt x="402" y="169"/>
                  </a:lnTo>
                  <a:lnTo>
                    <a:pt x="401" y="172"/>
                  </a:lnTo>
                  <a:lnTo>
                    <a:pt x="409" y="203"/>
                  </a:lnTo>
                  <a:lnTo>
                    <a:pt x="414" y="215"/>
                  </a:lnTo>
                  <a:lnTo>
                    <a:pt x="420" y="219"/>
                  </a:lnTo>
                  <a:lnTo>
                    <a:pt x="429" y="219"/>
                  </a:lnTo>
                  <a:lnTo>
                    <a:pt x="437" y="223"/>
                  </a:lnTo>
                  <a:lnTo>
                    <a:pt x="448" y="221"/>
                  </a:lnTo>
                  <a:lnTo>
                    <a:pt x="461" y="208"/>
                  </a:lnTo>
                  <a:lnTo>
                    <a:pt x="466" y="199"/>
                  </a:lnTo>
                  <a:lnTo>
                    <a:pt x="477" y="197"/>
                  </a:lnTo>
                  <a:lnTo>
                    <a:pt x="497" y="183"/>
                  </a:lnTo>
                  <a:lnTo>
                    <a:pt x="499" y="177"/>
                  </a:lnTo>
                  <a:lnTo>
                    <a:pt x="499" y="182"/>
                  </a:lnTo>
                  <a:lnTo>
                    <a:pt x="505" y="181"/>
                  </a:lnTo>
                  <a:lnTo>
                    <a:pt x="511" y="188"/>
                  </a:lnTo>
                  <a:lnTo>
                    <a:pt x="519" y="192"/>
                  </a:lnTo>
                  <a:lnTo>
                    <a:pt x="517" y="199"/>
                  </a:lnTo>
                  <a:lnTo>
                    <a:pt x="514" y="200"/>
                  </a:lnTo>
                  <a:lnTo>
                    <a:pt x="510" y="203"/>
                  </a:lnTo>
                  <a:lnTo>
                    <a:pt x="508" y="203"/>
                  </a:lnTo>
                  <a:lnTo>
                    <a:pt x="507" y="205"/>
                  </a:lnTo>
                  <a:lnTo>
                    <a:pt x="504" y="205"/>
                  </a:lnTo>
                  <a:lnTo>
                    <a:pt x="503" y="207"/>
                  </a:lnTo>
                  <a:lnTo>
                    <a:pt x="505" y="210"/>
                  </a:lnTo>
                  <a:lnTo>
                    <a:pt x="507" y="214"/>
                  </a:lnTo>
                  <a:lnTo>
                    <a:pt x="511" y="219"/>
                  </a:lnTo>
                  <a:lnTo>
                    <a:pt x="518" y="235"/>
                  </a:lnTo>
                  <a:lnTo>
                    <a:pt x="528" y="248"/>
                  </a:lnTo>
                  <a:lnTo>
                    <a:pt x="548" y="262"/>
                  </a:lnTo>
                  <a:lnTo>
                    <a:pt x="549" y="263"/>
                  </a:lnTo>
                  <a:lnTo>
                    <a:pt x="551" y="264"/>
                  </a:lnTo>
                  <a:lnTo>
                    <a:pt x="555" y="263"/>
                  </a:lnTo>
                  <a:lnTo>
                    <a:pt x="556" y="284"/>
                  </a:lnTo>
                  <a:lnTo>
                    <a:pt x="570" y="286"/>
                  </a:lnTo>
                  <a:lnTo>
                    <a:pt x="581" y="285"/>
                  </a:lnTo>
                  <a:lnTo>
                    <a:pt x="590" y="283"/>
                  </a:lnTo>
                  <a:lnTo>
                    <a:pt x="603" y="285"/>
                  </a:lnTo>
                  <a:lnTo>
                    <a:pt x="611" y="284"/>
                  </a:lnTo>
                  <a:lnTo>
                    <a:pt x="637" y="285"/>
                  </a:lnTo>
                  <a:lnTo>
                    <a:pt x="678" y="287"/>
                  </a:lnTo>
                  <a:lnTo>
                    <a:pt x="703" y="287"/>
                  </a:lnTo>
                  <a:lnTo>
                    <a:pt x="712" y="289"/>
                  </a:lnTo>
                  <a:lnTo>
                    <a:pt x="685" y="378"/>
                  </a:lnTo>
                  <a:lnTo>
                    <a:pt x="670" y="428"/>
                  </a:lnTo>
                  <a:lnTo>
                    <a:pt x="680" y="459"/>
                  </a:lnTo>
                  <a:lnTo>
                    <a:pt x="680" y="491"/>
                  </a:lnTo>
                  <a:lnTo>
                    <a:pt x="679" y="492"/>
                  </a:lnTo>
                  <a:lnTo>
                    <a:pt x="673" y="490"/>
                  </a:lnTo>
                  <a:lnTo>
                    <a:pt x="671" y="490"/>
                  </a:lnTo>
                  <a:lnTo>
                    <a:pt x="658" y="484"/>
                  </a:lnTo>
                  <a:lnTo>
                    <a:pt x="655" y="484"/>
                  </a:lnTo>
                  <a:lnTo>
                    <a:pt x="641" y="476"/>
                  </a:lnTo>
                  <a:lnTo>
                    <a:pt x="631" y="473"/>
                  </a:lnTo>
                  <a:lnTo>
                    <a:pt x="617" y="471"/>
                  </a:lnTo>
                  <a:lnTo>
                    <a:pt x="603" y="469"/>
                  </a:lnTo>
                  <a:lnTo>
                    <a:pt x="590" y="469"/>
                  </a:lnTo>
                  <a:lnTo>
                    <a:pt x="588" y="469"/>
                  </a:lnTo>
                  <a:lnTo>
                    <a:pt x="587" y="466"/>
                  </a:lnTo>
                  <a:lnTo>
                    <a:pt x="593" y="462"/>
                  </a:lnTo>
                  <a:lnTo>
                    <a:pt x="596" y="462"/>
                  </a:lnTo>
                  <a:lnTo>
                    <a:pt x="604" y="458"/>
                  </a:lnTo>
                  <a:lnTo>
                    <a:pt x="604" y="455"/>
                  </a:lnTo>
                  <a:lnTo>
                    <a:pt x="606" y="454"/>
                  </a:lnTo>
                  <a:lnTo>
                    <a:pt x="610" y="447"/>
                  </a:lnTo>
                  <a:lnTo>
                    <a:pt x="609" y="443"/>
                  </a:lnTo>
                  <a:lnTo>
                    <a:pt x="605" y="439"/>
                  </a:lnTo>
                  <a:lnTo>
                    <a:pt x="601" y="437"/>
                  </a:lnTo>
                  <a:lnTo>
                    <a:pt x="595" y="437"/>
                  </a:lnTo>
                  <a:lnTo>
                    <a:pt x="592" y="441"/>
                  </a:lnTo>
                  <a:lnTo>
                    <a:pt x="590" y="442"/>
                  </a:lnTo>
                  <a:lnTo>
                    <a:pt x="588" y="446"/>
                  </a:lnTo>
                  <a:lnTo>
                    <a:pt x="588" y="448"/>
                  </a:lnTo>
                  <a:lnTo>
                    <a:pt x="586" y="449"/>
                  </a:lnTo>
                  <a:lnTo>
                    <a:pt x="581" y="449"/>
                  </a:lnTo>
                  <a:lnTo>
                    <a:pt x="578" y="455"/>
                  </a:lnTo>
                  <a:lnTo>
                    <a:pt x="575" y="453"/>
                  </a:lnTo>
                  <a:lnTo>
                    <a:pt x="575" y="450"/>
                  </a:lnTo>
                  <a:lnTo>
                    <a:pt x="580" y="447"/>
                  </a:lnTo>
                  <a:lnTo>
                    <a:pt x="581" y="444"/>
                  </a:lnTo>
                  <a:lnTo>
                    <a:pt x="579" y="442"/>
                  </a:lnTo>
                  <a:lnTo>
                    <a:pt x="578" y="441"/>
                  </a:lnTo>
                  <a:lnTo>
                    <a:pt x="575" y="437"/>
                  </a:lnTo>
                  <a:lnTo>
                    <a:pt x="574" y="437"/>
                  </a:lnTo>
                  <a:lnTo>
                    <a:pt x="573" y="435"/>
                  </a:lnTo>
                  <a:lnTo>
                    <a:pt x="575" y="433"/>
                  </a:lnTo>
                  <a:lnTo>
                    <a:pt x="575" y="431"/>
                  </a:lnTo>
                  <a:lnTo>
                    <a:pt x="570" y="428"/>
                  </a:lnTo>
                  <a:lnTo>
                    <a:pt x="570" y="425"/>
                  </a:lnTo>
                  <a:lnTo>
                    <a:pt x="567" y="424"/>
                  </a:lnTo>
                  <a:lnTo>
                    <a:pt x="566" y="424"/>
                  </a:lnTo>
                  <a:lnTo>
                    <a:pt x="564" y="426"/>
                  </a:lnTo>
                  <a:lnTo>
                    <a:pt x="558" y="426"/>
                  </a:lnTo>
                  <a:lnTo>
                    <a:pt x="557" y="427"/>
                  </a:lnTo>
                  <a:lnTo>
                    <a:pt x="553" y="433"/>
                  </a:lnTo>
                  <a:lnTo>
                    <a:pt x="550" y="444"/>
                  </a:lnTo>
                  <a:lnTo>
                    <a:pt x="548" y="447"/>
                  </a:lnTo>
                  <a:lnTo>
                    <a:pt x="543" y="446"/>
                  </a:lnTo>
                  <a:lnTo>
                    <a:pt x="540" y="448"/>
                  </a:lnTo>
                  <a:lnTo>
                    <a:pt x="538" y="452"/>
                  </a:lnTo>
                  <a:lnTo>
                    <a:pt x="536" y="452"/>
                  </a:lnTo>
                  <a:lnTo>
                    <a:pt x="536" y="453"/>
                  </a:lnTo>
                  <a:lnTo>
                    <a:pt x="536" y="458"/>
                  </a:lnTo>
                  <a:lnTo>
                    <a:pt x="537" y="459"/>
                  </a:lnTo>
                  <a:lnTo>
                    <a:pt x="540" y="460"/>
                  </a:lnTo>
                  <a:lnTo>
                    <a:pt x="546" y="460"/>
                  </a:lnTo>
                  <a:lnTo>
                    <a:pt x="546" y="462"/>
                  </a:lnTo>
                  <a:lnTo>
                    <a:pt x="546" y="463"/>
                  </a:lnTo>
                  <a:lnTo>
                    <a:pt x="546" y="470"/>
                  </a:lnTo>
                  <a:lnTo>
                    <a:pt x="540" y="473"/>
                  </a:lnTo>
                  <a:lnTo>
                    <a:pt x="531" y="474"/>
                  </a:lnTo>
                  <a:lnTo>
                    <a:pt x="528" y="473"/>
                  </a:lnTo>
                  <a:lnTo>
                    <a:pt x="528" y="471"/>
                  </a:lnTo>
                  <a:lnTo>
                    <a:pt x="526" y="471"/>
                  </a:lnTo>
                  <a:lnTo>
                    <a:pt x="525" y="474"/>
                  </a:lnTo>
                  <a:lnTo>
                    <a:pt x="525" y="476"/>
                  </a:lnTo>
                  <a:lnTo>
                    <a:pt x="524" y="477"/>
                  </a:lnTo>
                  <a:lnTo>
                    <a:pt x="521" y="477"/>
                  </a:lnTo>
                  <a:lnTo>
                    <a:pt x="519" y="477"/>
                  </a:lnTo>
                  <a:lnTo>
                    <a:pt x="517" y="477"/>
                  </a:lnTo>
                  <a:lnTo>
                    <a:pt x="517" y="480"/>
                  </a:lnTo>
                  <a:lnTo>
                    <a:pt x="515" y="480"/>
                  </a:lnTo>
                  <a:lnTo>
                    <a:pt x="511" y="482"/>
                  </a:lnTo>
                  <a:lnTo>
                    <a:pt x="510" y="486"/>
                  </a:lnTo>
                  <a:lnTo>
                    <a:pt x="508" y="486"/>
                  </a:lnTo>
                  <a:lnTo>
                    <a:pt x="506" y="488"/>
                  </a:lnTo>
                  <a:lnTo>
                    <a:pt x="506" y="491"/>
                  </a:lnTo>
                  <a:lnTo>
                    <a:pt x="502" y="493"/>
                  </a:lnTo>
                  <a:lnTo>
                    <a:pt x="495" y="497"/>
                  </a:lnTo>
                  <a:lnTo>
                    <a:pt x="493" y="498"/>
                  </a:lnTo>
                  <a:lnTo>
                    <a:pt x="490" y="503"/>
                  </a:lnTo>
                  <a:lnTo>
                    <a:pt x="490" y="507"/>
                  </a:lnTo>
                  <a:lnTo>
                    <a:pt x="491" y="511"/>
                  </a:lnTo>
                  <a:lnTo>
                    <a:pt x="490" y="511"/>
                  </a:lnTo>
                  <a:lnTo>
                    <a:pt x="486" y="512"/>
                  </a:lnTo>
                  <a:lnTo>
                    <a:pt x="481" y="514"/>
                  </a:lnTo>
                  <a:lnTo>
                    <a:pt x="480" y="518"/>
                  </a:lnTo>
                  <a:lnTo>
                    <a:pt x="477" y="519"/>
                  </a:lnTo>
                  <a:lnTo>
                    <a:pt x="474" y="519"/>
                  </a:lnTo>
                  <a:lnTo>
                    <a:pt x="472" y="522"/>
                  </a:lnTo>
                  <a:lnTo>
                    <a:pt x="462" y="522"/>
                  </a:lnTo>
                  <a:lnTo>
                    <a:pt x="460" y="523"/>
                  </a:lnTo>
                  <a:lnTo>
                    <a:pt x="456" y="525"/>
                  </a:lnTo>
                  <a:lnTo>
                    <a:pt x="456" y="526"/>
                  </a:lnTo>
                  <a:lnTo>
                    <a:pt x="454" y="526"/>
                  </a:lnTo>
                  <a:lnTo>
                    <a:pt x="451" y="526"/>
                  </a:lnTo>
                  <a:lnTo>
                    <a:pt x="448" y="530"/>
                  </a:lnTo>
                  <a:lnTo>
                    <a:pt x="440" y="531"/>
                  </a:lnTo>
                  <a:lnTo>
                    <a:pt x="433" y="534"/>
                  </a:lnTo>
                  <a:lnTo>
                    <a:pt x="432" y="536"/>
                  </a:lnTo>
                  <a:lnTo>
                    <a:pt x="432" y="537"/>
                  </a:lnTo>
                  <a:lnTo>
                    <a:pt x="417" y="544"/>
                  </a:lnTo>
                  <a:lnTo>
                    <a:pt x="415" y="546"/>
                  </a:lnTo>
                  <a:lnTo>
                    <a:pt x="406" y="550"/>
                  </a:lnTo>
                  <a:lnTo>
                    <a:pt x="404" y="553"/>
                  </a:lnTo>
                  <a:lnTo>
                    <a:pt x="399" y="555"/>
                  </a:lnTo>
                  <a:lnTo>
                    <a:pt x="392" y="561"/>
                  </a:lnTo>
                  <a:lnTo>
                    <a:pt x="391" y="561"/>
                  </a:lnTo>
                  <a:lnTo>
                    <a:pt x="389" y="562"/>
                  </a:lnTo>
                  <a:lnTo>
                    <a:pt x="387" y="562"/>
                  </a:lnTo>
                  <a:lnTo>
                    <a:pt x="387" y="564"/>
                  </a:lnTo>
                  <a:lnTo>
                    <a:pt x="384" y="563"/>
                  </a:lnTo>
                  <a:lnTo>
                    <a:pt x="383" y="564"/>
                  </a:lnTo>
                  <a:lnTo>
                    <a:pt x="384" y="566"/>
                  </a:lnTo>
                  <a:lnTo>
                    <a:pt x="383" y="567"/>
                  </a:lnTo>
                  <a:lnTo>
                    <a:pt x="380" y="566"/>
                  </a:lnTo>
                  <a:lnTo>
                    <a:pt x="379" y="567"/>
                  </a:lnTo>
                  <a:lnTo>
                    <a:pt x="378" y="567"/>
                  </a:lnTo>
                  <a:lnTo>
                    <a:pt x="379" y="569"/>
                  </a:lnTo>
                  <a:lnTo>
                    <a:pt x="377" y="571"/>
                  </a:lnTo>
                  <a:lnTo>
                    <a:pt x="376" y="571"/>
                  </a:lnTo>
                  <a:lnTo>
                    <a:pt x="375" y="573"/>
                  </a:lnTo>
                  <a:lnTo>
                    <a:pt x="373" y="573"/>
                  </a:lnTo>
                  <a:lnTo>
                    <a:pt x="368" y="575"/>
                  </a:lnTo>
                  <a:lnTo>
                    <a:pt x="367" y="574"/>
                  </a:lnTo>
                  <a:lnTo>
                    <a:pt x="367" y="578"/>
                  </a:lnTo>
                  <a:lnTo>
                    <a:pt x="364" y="578"/>
                  </a:lnTo>
                  <a:lnTo>
                    <a:pt x="362" y="580"/>
                  </a:lnTo>
                  <a:lnTo>
                    <a:pt x="360" y="580"/>
                  </a:lnTo>
                  <a:lnTo>
                    <a:pt x="356" y="579"/>
                  </a:lnTo>
                  <a:lnTo>
                    <a:pt x="354" y="580"/>
                  </a:lnTo>
                  <a:lnTo>
                    <a:pt x="348" y="579"/>
                  </a:lnTo>
                  <a:lnTo>
                    <a:pt x="346" y="580"/>
                  </a:lnTo>
                  <a:lnTo>
                    <a:pt x="345" y="579"/>
                  </a:lnTo>
                  <a:lnTo>
                    <a:pt x="342" y="580"/>
                  </a:lnTo>
                  <a:lnTo>
                    <a:pt x="333" y="578"/>
                  </a:lnTo>
                  <a:lnTo>
                    <a:pt x="330" y="582"/>
                  </a:lnTo>
                  <a:lnTo>
                    <a:pt x="327" y="582"/>
                  </a:lnTo>
                  <a:lnTo>
                    <a:pt x="327" y="583"/>
                  </a:lnTo>
                  <a:lnTo>
                    <a:pt x="326" y="584"/>
                  </a:lnTo>
                  <a:lnTo>
                    <a:pt x="325" y="585"/>
                  </a:lnTo>
                  <a:lnTo>
                    <a:pt x="323" y="587"/>
                  </a:lnTo>
                  <a:lnTo>
                    <a:pt x="314" y="585"/>
                  </a:lnTo>
                  <a:lnTo>
                    <a:pt x="311" y="585"/>
                  </a:lnTo>
                  <a:lnTo>
                    <a:pt x="309" y="584"/>
                  </a:lnTo>
                  <a:lnTo>
                    <a:pt x="302" y="580"/>
                  </a:lnTo>
                  <a:lnTo>
                    <a:pt x="297" y="577"/>
                  </a:lnTo>
                  <a:lnTo>
                    <a:pt x="292" y="577"/>
                  </a:lnTo>
                  <a:lnTo>
                    <a:pt x="290" y="574"/>
                  </a:lnTo>
                  <a:lnTo>
                    <a:pt x="274" y="572"/>
                  </a:lnTo>
                  <a:lnTo>
                    <a:pt x="269" y="572"/>
                  </a:lnTo>
                  <a:lnTo>
                    <a:pt x="255" y="562"/>
                  </a:lnTo>
                  <a:lnTo>
                    <a:pt x="249" y="561"/>
                  </a:lnTo>
                  <a:lnTo>
                    <a:pt x="245" y="560"/>
                  </a:lnTo>
                  <a:lnTo>
                    <a:pt x="239" y="556"/>
                  </a:lnTo>
                  <a:lnTo>
                    <a:pt x="238" y="556"/>
                  </a:lnTo>
                  <a:lnTo>
                    <a:pt x="239" y="553"/>
                  </a:lnTo>
                  <a:lnTo>
                    <a:pt x="237" y="552"/>
                  </a:lnTo>
                  <a:lnTo>
                    <a:pt x="237" y="551"/>
                  </a:lnTo>
                  <a:lnTo>
                    <a:pt x="237" y="549"/>
                  </a:lnTo>
                  <a:lnTo>
                    <a:pt x="234" y="549"/>
                  </a:lnTo>
                  <a:lnTo>
                    <a:pt x="227" y="542"/>
                  </a:lnTo>
                  <a:lnTo>
                    <a:pt x="219" y="537"/>
                  </a:lnTo>
                  <a:lnTo>
                    <a:pt x="204" y="535"/>
                  </a:lnTo>
                  <a:lnTo>
                    <a:pt x="201" y="536"/>
                  </a:lnTo>
                  <a:lnTo>
                    <a:pt x="198" y="534"/>
                  </a:lnTo>
                  <a:lnTo>
                    <a:pt x="193" y="535"/>
                  </a:lnTo>
                  <a:lnTo>
                    <a:pt x="190" y="536"/>
                  </a:lnTo>
                  <a:lnTo>
                    <a:pt x="182" y="536"/>
                  </a:lnTo>
                  <a:lnTo>
                    <a:pt x="173" y="534"/>
                  </a:lnTo>
                  <a:lnTo>
                    <a:pt x="171" y="533"/>
                  </a:lnTo>
                  <a:lnTo>
                    <a:pt x="165" y="530"/>
                  </a:lnTo>
                  <a:lnTo>
                    <a:pt x="161" y="533"/>
                  </a:lnTo>
                  <a:lnTo>
                    <a:pt x="158" y="531"/>
                  </a:lnTo>
                  <a:lnTo>
                    <a:pt x="148" y="529"/>
                  </a:lnTo>
                  <a:lnTo>
                    <a:pt x="145" y="529"/>
                  </a:lnTo>
                  <a:lnTo>
                    <a:pt x="139" y="530"/>
                  </a:lnTo>
                  <a:lnTo>
                    <a:pt x="129" y="529"/>
                  </a:lnTo>
                  <a:lnTo>
                    <a:pt x="124" y="529"/>
                  </a:lnTo>
                  <a:lnTo>
                    <a:pt x="121" y="523"/>
                  </a:lnTo>
                  <a:lnTo>
                    <a:pt x="111" y="514"/>
                  </a:lnTo>
                  <a:lnTo>
                    <a:pt x="108" y="511"/>
                  </a:lnTo>
                  <a:lnTo>
                    <a:pt x="103" y="507"/>
                  </a:lnTo>
                  <a:lnTo>
                    <a:pt x="98" y="503"/>
                  </a:lnTo>
                  <a:lnTo>
                    <a:pt x="97" y="502"/>
                  </a:lnTo>
                  <a:lnTo>
                    <a:pt x="94" y="501"/>
                  </a:lnTo>
                  <a:lnTo>
                    <a:pt x="92" y="499"/>
                  </a:lnTo>
                  <a:lnTo>
                    <a:pt x="88" y="496"/>
                  </a:lnTo>
                  <a:lnTo>
                    <a:pt x="80" y="491"/>
                  </a:lnTo>
                  <a:lnTo>
                    <a:pt x="79" y="488"/>
                  </a:lnTo>
                  <a:lnTo>
                    <a:pt x="65" y="482"/>
                  </a:lnTo>
                  <a:lnTo>
                    <a:pt x="60" y="477"/>
                  </a:lnTo>
                  <a:lnTo>
                    <a:pt x="56" y="477"/>
                  </a:lnTo>
                  <a:lnTo>
                    <a:pt x="49" y="474"/>
                  </a:lnTo>
                  <a:lnTo>
                    <a:pt x="41" y="473"/>
                  </a:lnTo>
                  <a:lnTo>
                    <a:pt x="35" y="470"/>
                  </a:lnTo>
                  <a:lnTo>
                    <a:pt x="29" y="470"/>
                  </a:lnTo>
                  <a:lnTo>
                    <a:pt x="22" y="466"/>
                  </a:lnTo>
                  <a:lnTo>
                    <a:pt x="9" y="462"/>
                  </a:lnTo>
                  <a:lnTo>
                    <a:pt x="6" y="459"/>
                  </a:lnTo>
                  <a:lnTo>
                    <a:pt x="7" y="458"/>
                  </a:lnTo>
                  <a:lnTo>
                    <a:pt x="0" y="447"/>
                  </a:lnTo>
                </a:path>
              </a:pathLst>
            </a:custGeom>
            <a:solidFill>
              <a:srgbClr val="FFB41D"/>
            </a:solidFill>
            <a:ln w="1270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2" name="Freeform 37" descr="25%"/>
            <p:cNvSpPr>
              <a:spLocks/>
            </p:cNvSpPr>
            <p:nvPr/>
          </p:nvSpPr>
          <p:spPr bwMode="auto">
            <a:xfrm>
              <a:off x="6847148" y="4417206"/>
              <a:ext cx="536578" cy="1040049"/>
            </a:xfrm>
            <a:custGeom>
              <a:avLst/>
              <a:gdLst/>
              <a:ahLst/>
              <a:cxnLst>
                <a:cxn ang="0">
                  <a:pos x="18" y="740"/>
                </a:cxn>
                <a:cxn ang="0">
                  <a:pos x="38" y="736"/>
                </a:cxn>
                <a:cxn ang="0">
                  <a:pos x="50" y="747"/>
                </a:cxn>
                <a:cxn ang="0">
                  <a:pos x="65" y="740"/>
                </a:cxn>
                <a:cxn ang="0">
                  <a:pos x="73" y="721"/>
                </a:cxn>
                <a:cxn ang="0">
                  <a:pos x="85" y="701"/>
                </a:cxn>
                <a:cxn ang="0">
                  <a:pos x="94" y="669"/>
                </a:cxn>
                <a:cxn ang="0">
                  <a:pos x="109" y="628"/>
                </a:cxn>
                <a:cxn ang="0">
                  <a:pos x="123" y="628"/>
                </a:cxn>
                <a:cxn ang="0">
                  <a:pos x="141" y="619"/>
                </a:cxn>
                <a:cxn ang="0">
                  <a:pos x="150" y="593"/>
                </a:cxn>
                <a:cxn ang="0">
                  <a:pos x="159" y="578"/>
                </a:cxn>
                <a:cxn ang="0">
                  <a:pos x="162" y="561"/>
                </a:cxn>
                <a:cxn ang="0">
                  <a:pos x="170" y="552"/>
                </a:cxn>
                <a:cxn ang="0">
                  <a:pos x="176" y="574"/>
                </a:cxn>
                <a:cxn ang="0">
                  <a:pos x="173" y="597"/>
                </a:cxn>
                <a:cxn ang="0">
                  <a:pos x="171" y="611"/>
                </a:cxn>
                <a:cxn ang="0">
                  <a:pos x="171" y="625"/>
                </a:cxn>
                <a:cxn ang="0">
                  <a:pos x="189" y="639"/>
                </a:cxn>
                <a:cxn ang="0">
                  <a:pos x="197" y="647"/>
                </a:cxn>
                <a:cxn ang="0">
                  <a:pos x="197" y="658"/>
                </a:cxn>
                <a:cxn ang="0">
                  <a:pos x="199" y="671"/>
                </a:cxn>
                <a:cxn ang="0">
                  <a:pos x="203" y="672"/>
                </a:cxn>
                <a:cxn ang="0">
                  <a:pos x="208" y="681"/>
                </a:cxn>
                <a:cxn ang="0">
                  <a:pos x="212" y="643"/>
                </a:cxn>
                <a:cxn ang="0">
                  <a:pos x="219" y="608"/>
                </a:cxn>
                <a:cxn ang="0">
                  <a:pos x="226" y="565"/>
                </a:cxn>
                <a:cxn ang="0">
                  <a:pos x="232" y="517"/>
                </a:cxn>
                <a:cxn ang="0">
                  <a:pos x="236" y="501"/>
                </a:cxn>
                <a:cxn ang="0">
                  <a:pos x="249" y="450"/>
                </a:cxn>
                <a:cxn ang="0">
                  <a:pos x="242" y="450"/>
                </a:cxn>
                <a:cxn ang="0">
                  <a:pos x="219" y="471"/>
                </a:cxn>
                <a:cxn ang="0">
                  <a:pos x="219" y="460"/>
                </a:cxn>
                <a:cxn ang="0">
                  <a:pos x="220" y="444"/>
                </a:cxn>
                <a:cxn ang="0">
                  <a:pos x="234" y="440"/>
                </a:cxn>
                <a:cxn ang="0">
                  <a:pos x="252" y="403"/>
                </a:cxn>
                <a:cxn ang="0">
                  <a:pos x="246" y="393"/>
                </a:cxn>
                <a:cxn ang="0">
                  <a:pos x="242" y="399"/>
                </a:cxn>
                <a:cxn ang="0">
                  <a:pos x="228" y="409"/>
                </a:cxn>
                <a:cxn ang="0">
                  <a:pos x="215" y="407"/>
                </a:cxn>
                <a:cxn ang="0">
                  <a:pos x="216" y="396"/>
                </a:cxn>
                <a:cxn ang="0">
                  <a:pos x="230" y="360"/>
                </a:cxn>
                <a:cxn ang="0">
                  <a:pos x="241" y="355"/>
                </a:cxn>
                <a:cxn ang="0">
                  <a:pos x="240" y="327"/>
                </a:cxn>
                <a:cxn ang="0">
                  <a:pos x="248" y="266"/>
                </a:cxn>
                <a:cxn ang="0">
                  <a:pos x="265" y="223"/>
                </a:cxn>
                <a:cxn ang="0">
                  <a:pos x="292" y="185"/>
                </a:cxn>
                <a:cxn ang="0">
                  <a:pos x="311" y="152"/>
                </a:cxn>
                <a:cxn ang="0">
                  <a:pos x="319" y="116"/>
                </a:cxn>
                <a:cxn ang="0">
                  <a:pos x="326" y="105"/>
                </a:cxn>
                <a:cxn ang="0">
                  <a:pos x="319" y="78"/>
                </a:cxn>
                <a:cxn ang="0">
                  <a:pos x="319" y="43"/>
                </a:cxn>
                <a:cxn ang="0">
                  <a:pos x="309" y="31"/>
                </a:cxn>
                <a:cxn ang="0">
                  <a:pos x="301" y="25"/>
                </a:cxn>
                <a:cxn ang="0">
                  <a:pos x="286" y="6"/>
                </a:cxn>
                <a:cxn ang="0">
                  <a:pos x="256" y="12"/>
                </a:cxn>
                <a:cxn ang="0">
                  <a:pos x="234" y="12"/>
                </a:cxn>
                <a:cxn ang="0">
                  <a:pos x="224" y="24"/>
                </a:cxn>
                <a:cxn ang="0">
                  <a:pos x="212" y="29"/>
                </a:cxn>
              </a:cxnLst>
              <a:rect l="0" t="0" r="r" b="b"/>
              <a:pathLst>
                <a:path w="331" h="757">
                  <a:moveTo>
                    <a:pt x="0" y="489"/>
                  </a:moveTo>
                  <a:lnTo>
                    <a:pt x="2" y="541"/>
                  </a:lnTo>
                  <a:lnTo>
                    <a:pt x="15" y="745"/>
                  </a:lnTo>
                  <a:lnTo>
                    <a:pt x="17" y="743"/>
                  </a:lnTo>
                  <a:lnTo>
                    <a:pt x="18" y="740"/>
                  </a:lnTo>
                  <a:lnTo>
                    <a:pt x="21" y="740"/>
                  </a:lnTo>
                  <a:lnTo>
                    <a:pt x="23" y="736"/>
                  </a:lnTo>
                  <a:lnTo>
                    <a:pt x="31" y="732"/>
                  </a:lnTo>
                  <a:lnTo>
                    <a:pt x="32" y="732"/>
                  </a:lnTo>
                  <a:lnTo>
                    <a:pt x="38" y="736"/>
                  </a:lnTo>
                  <a:lnTo>
                    <a:pt x="40" y="741"/>
                  </a:lnTo>
                  <a:lnTo>
                    <a:pt x="41" y="740"/>
                  </a:lnTo>
                  <a:lnTo>
                    <a:pt x="42" y="741"/>
                  </a:lnTo>
                  <a:lnTo>
                    <a:pt x="46" y="740"/>
                  </a:lnTo>
                  <a:lnTo>
                    <a:pt x="50" y="747"/>
                  </a:lnTo>
                  <a:lnTo>
                    <a:pt x="55" y="748"/>
                  </a:lnTo>
                  <a:lnTo>
                    <a:pt x="61" y="756"/>
                  </a:lnTo>
                  <a:lnTo>
                    <a:pt x="59" y="745"/>
                  </a:lnTo>
                  <a:lnTo>
                    <a:pt x="62" y="742"/>
                  </a:lnTo>
                  <a:lnTo>
                    <a:pt x="65" y="740"/>
                  </a:lnTo>
                  <a:lnTo>
                    <a:pt x="67" y="736"/>
                  </a:lnTo>
                  <a:lnTo>
                    <a:pt x="70" y="732"/>
                  </a:lnTo>
                  <a:lnTo>
                    <a:pt x="70" y="730"/>
                  </a:lnTo>
                  <a:lnTo>
                    <a:pt x="71" y="726"/>
                  </a:lnTo>
                  <a:lnTo>
                    <a:pt x="73" y="721"/>
                  </a:lnTo>
                  <a:lnTo>
                    <a:pt x="74" y="719"/>
                  </a:lnTo>
                  <a:lnTo>
                    <a:pt x="80" y="715"/>
                  </a:lnTo>
                  <a:lnTo>
                    <a:pt x="82" y="713"/>
                  </a:lnTo>
                  <a:lnTo>
                    <a:pt x="82" y="707"/>
                  </a:lnTo>
                  <a:lnTo>
                    <a:pt x="85" y="701"/>
                  </a:lnTo>
                  <a:lnTo>
                    <a:pt x="86" y="693"/>
                  </a:lnTo>
                  <a:lnTo>
                    <a:pt x="89" y="685"/>
                  </a:lnTo>
                  <a:lnTo>
                    <a:pt x="91" y="683"/>
                  </a:lnTo>
                  <a:lnTo>
                    <a:pt x="93" y="681"/>
                  </a:lnTo>
                  <a:lnTo>
                    <a:pt x="94" y="669"/>
                  </a:lnTo>
                  <a:lnTo>
                    <a:pt x="100" y="658"/>
                  </a:lnTo>
                  <a:lnTo>
                    <a:pt x="100" y="654"/>
                  </a:lnTo>
                  <a:lnTo>
                    <a:pt x="102" y="647"/>
                  </a:lnTo>
                  <a:lnTo>
                    <a:pt x="104" y="636"/>
                  </a:lnTo>
                  <a:lnTo>
                    <a:pt x="109" y="628"/>
                  </a:lnTo>
                  <a:lnTo>
                    <a:pt x="112" y="628"/>
                  </a:lnTo>
                  <a:lnTo>
                    <a:pt x="112" y="630"/>
                  </a:lnTo>
                  <a:lnTo>
                    <a:pt x="114" y="631"/>
                  </a:lnTo>
                  <a:lnTo>
                    <a:pt x="121" y="626"/>
                  </a:lnTo>
                  <a:lnTo>
                    <a:pt x="123" y="628"/>
                  </a:lnTo>
                  <a:lnTo>
                    <a:pt x="130" y="627"/>
                  </a:lnTo>
                  <a:lnTo>
                    <a:pt x="134" y="627"/>
                  </a:lnTo>
                  <a:lnTo>
                    <a:pt x="138" y="627"/>
                  </a:lnTo>
                  <a:lnTo>
                    <a:pt x="141" y="621"/>
                  </a:lnTo>
                  <a:lnTo>
                    <a:pt x="141" y="619"/>
                  </a:lnTo>
                  <a:lnTo>
                    <a:pt x="146" y="606"/>
                  </a:lnTo>
                  <a:lnTo>
                    <a:pt x="146" y="604"/>
                  </a:lnTo>
                  <a:lnTo>
                    <a:pt x="147" y="602"/>
                  </a:lnTo>
                  <a:lnTo>
                    <a:pt x="149" y="597"/>
                  </a:lnTo>
                  <a:lnTo>
                    <a:pt x="150" y="593"/>
                  </a:lnTo>
                  <a:lnTo>
                    <a:pt x="152" y="588"/>
                  </a:lnTo>
                  <a:lnTo>
                    <a:pt x="156" y="586"/>
                  </a:lnTo>
                  <a:lnTo>
                    <a:pt x="157" y="581"/>
                  </a:lnTo>
                  <a:lnTo>
                    <a:pt x="158" y="581"/>
                  </a:lnTo>
                  <a:lnTo>
                    <a:pt x="159" y="578"/>
                  </a:lnTo>
                  <a:lnTo>
                    <a:pt x="158" y="577"/>
                  </a:lnTo>
                  <a:lnTo>
                    <a:pt x="160" y="572"/>
                  </a:lnTo>
                  <a:lnTo>
                    <a:pt x="159" y="570"/>
                  </a:lnTo>
                  <a:lnTo>
                    <a:pt x="162" y="563"/>
                  </a:lnTo>
                  <a:lnTo>
                    <a:pt x="162" y="561"/>
                  </a:lnTo>
                  <a:lnTo>
                    <a:pt x="162" y="559"/>
                  </a:lnTo>
                  <a:lnTo>
                    <a:pt x="165" y="555"/>
                  </a:lnTo>
                  <a:lnTo>
                    <a:pt x="165" y="550"/>
                  </a:lnTo>
                  <a:lnTo>
                    <a:pt x="168" y="550"/>
                  </a:lnTo>
                  <a:lnTo>
                    <a:pt x="170" y="552"/>
                  </a:lnTo>
                  <a:lnTo>
                    <a:pt x="171" y="558"/>
                  </a:lnTo>
                  <a:lnTo>
                    <a:pt x="173" y="559"/>
                  </a:lnTo>
                  <a:lnTo>
                    <a:pt x="174" y="564"/>
                  </a:lnTo>
                  <a:lnTo>
                    <a:pt x="175" y="567"/>
                  </a:lnTo>
                  <a:lnTo>
                    <a:pt x="176" y="574"/>
                  </a:lnTo>
                  <a:lnTo>
                    <a:pt x="175" y="578"/>
                  </a:lnTo>
                  <a:lnTo>
                    <a:pt x="175" y="581"/>
                  </a:lnTo>
                  <a:lnTo>
                    <a:pt x="176" y="582"/>
                  </a:lnTo>
                  <a:lnTo>
                    <a:pt x="175" y="593"/>
                  </a:lnTo>
                  <a:lnTo>
                    <a:pt x="173" y="597"/>
                  </a:lnTo>
                  <a:lnTo>
                    <a:pt x="171" y="603"/>
                  </a:lnTo>
                  <a:lnTo>
                    <a:pt x="171" y="604"/>
                  </a:lnTo>
                  <a:lnTo>
                    <a:pt x="171" y="606"/>
                  </a:lnTo>
                  <a:lnTo>
                    <a:pt x="171" y="610"/>
                  </a:lnTo>
                  <a:lnTo>
                    <a:pt x="171" y="611"/>
                  </a:lnTo>
                  <a:lnTo>
                    <a:pt x="167" y="615"/>
                  </a:lnTo>
                  <a:lnTo>
                    <a:pt x="167" y="617"/>
                  </a:lnTo>
                  <a:lnTo>
                    <a:pt x="168" y="619"/>
                  </a:lnTo>
                  <a:lnTo>
                    <a:pt x="168" y="624"/>
                  </a:lnTo>
                  <a:lnTo>
                    <a:pt x="171" y="625"/>
                  </a:lnTo>
                  <a:lnTo>
                    <a:pt x="183" y="630"/>
                  </a:lnTo>
                  <a:lnTo>
                    <a:pt x="189" y="630"/>
                  </a:lnTo>
                  <a:lnTo>
                    <a:pt x="190" y="632"/>
                  </a:lnTo>
                  <a:lnTo>
                    <a:pt x="189" y="637"/>
                  </a:lnTo>
                  <a:lnTo>
                    <a:pt x="189" y="639"/>
                  </a:lnTo>
                  <a:lnTo>
                    <a:pt x="191" y="641"/>
                  </a:lnTo>
                  <a:lnTo>
                    <a:pt x="193" y="641"/>
                  </a:lnTo>
                  <a:lnTo>
                    <a:pt x="194" y="641"/>
                  </a:lnTo>
                  <a:lnTo>
                    <a:pt x="196" y="643"/>
                  </a:lnTo>
                  <a:lnTo>
                    <a:pt x="197" y="647"/>
                  </a:lnTo>
                  <a:lnTo>
                    <a:pt x="198" y="648"/>
                  </a:lnTo>
                  <a:lnTo>
                    <a:pt x="199" y="652"/>
                  </a:lnTo>
                  <a:lnTo>
                    <a:pt x="198" y="658"/>
                  </a:lnTo>
                  <a:lnTo>
                    <a:pt x="197" y="657"/>
                  </a:lnTo>
                  <a:lnTo>
                    <a:pt x="197" y="658"/>
                  </a:lnTo>
                  <a:lnTo>
                    <a:pt x="197" y="661"/>
                  </a:lnTo>
                  <a:lnTo>
                    <a:pt x="198" y="663"/>
                  </a:lnTo>
                  <a:lnTo>
                    <a:pt x="200" y="661"/>
                  </a:lnTo>
                  <a:lnTo>
                    <a:pt x="201" y="669"/>
                  </a:lnTo>
                  <a:lnTo>
                    <a:pt x="199" y="671"/>
                  </a:lnTo>
                  <a:lnTo>
                    <a:pt x="200" y="674"/>
                  </a:lnTo>
                  <a:lnTo>
                    <a:pt x="202" y="676"/>
                  </a:lnTo>
                  <a:lnTo>
                    <a:pt x="202" y="675"/>
                  </a:lnTo>
                  <a:lnTo>
                    <a:pt x="203" y="674"/>
                  </a:lnTo>
                  <a:lnTo>
                    <a:pt x="203" y="672"/>
                  </a:lnTo>
                  <a:lnTo>
                    <a:pt x="205" y="670"/>
                  </a:lnTo>
                  <a:lnTo>
                    <a:pt x="204" y="676"/>
                  </a:lnTo>
                  <a:lnTo>
                    <a:pt x="205" y="677"/>
                  </a:lnTo>
                  <a:lnTo>
                    <a:pt x="207" y="681"/>
                  </a:lnTo>
                  <a:lnTo>
                    <a:pt x="208" y="681"/>
                  </a:lnTo>
                  <a:lnTo>
                    <a:pt x="208" y="672"/>
                  </a:lnTo>
                  <a:lnTo>
                    <a:pt x="208" y="658"/>
                  </a:lnTo>
                  <a:lnTo>
                    <a:pt x="210" y="650"/>
                  </a:lnTo>
                  <a:lnTo>
                    <a:pt x="211" y="648"/>
                  </a:lnTo>
                  <a:lnTo>
                    <a:pt x="212" y="643"/>
                  </a:lnTo>
                  <a:lnTo>
                    <a:pt x="217" y="633"/>
                  </a:lnTo>
                  <a:lnTo>
                    <a:pt x="217" y="627"/>
                  </a:lnTo>
                  <a:lnTo>
                    <a:pt x="217" y="626"/>
                  </a:lnTo>
                  <a:lnTo>
                    <a:pt x="217" y="614"/>
                  </a:lnTo>
                  <a:lnTo>
                    <a:pt x="219" y="608"/>
                  </a:lnTo>
                  <a:lnTo>
                    <a:pt x="218" y="594"/>
                  </a:lnTo>
                  <a:lnTo>
                    <a:pt x="219" y="581"/>
                  </a:lnTo>
                  <a:lnTo>
                    <a:pt x="220" y="574"/>
                  </a:lnTo>
                  <a:lnTo>
                    <a:pt x="224" y="570"/>
                  </a:lnTo>
                  <a:lnTo>
                    <a:pt x="226" y="565"/>
                  </a:lnTo>
                  <a:lnTo>
                    <a:pt x="227" y="559"/>
                  </a:lnTo>
                  <a:lnTo>
                    <a:pt x="228" y="549"/>
                  </a:lnTo>
                  <a:lnTo>
                    <a:pt x="230" y="544"/>
                  </a:lnTo>
                  <a:lnTo>
                    <a:pt x="230" y="528"/>
                  </a:lnTo>
                  <a:lnTo>
                    <a:pt x="232" y="517"/>
                  </a:lnTo>
                  <a:lnTo>
                    <a:pt x="232" y="515"/>
                  </a:lnTo>
                  <a:lnTo>
                    <a:pt x="234" y="510"/>
                  </a:lnTo>
                  <a:lnTo>
                    <a:pt x="234" y="509"/>
                  </a:lnTo>
                  <a:lnTo>
                    <a:pt x="235" y="506"/>
                  </a:lnTo>
                  <a:lnTo>
                    <a:pt x="236" y="501"/>
                  </a:lnTo>
                  <a:lnTo>
                    <a:pt x="237" y="495"/>
                  </a:lnTo>
                  <a:lnTo>
                    <a:pt x="237" y="488"/>
                  </a:lnTo>
                  <a:lnTo>
                    <a:pt x="239" y="471"/>
                  </a:lnTo>
                  <a:lnTo>
                    <a:pt x="249" y="454"/>
                  </a:lnTo>
                  <a:lnTo>
                    <a:pt x="249" y="450"/>
                  </a:lnTo>
                  <a:lnTo>
                    <a:pt x="248" y="450"/>
                  </a:lnTo>
                  <a:lnTo>
                    <a:pt x="247" y="454"/>
                  </a:lnTo>
                  <a:lnTo>
                    <a:pt x="244" y="455"/>
                  </a:lnTo>
                  <a:lnTo>
                    <a:pt x="243" y="451"/>
                  </a:lnTo>
                  <a:lnTo>
                    <a:pt x="242" y="450"/>
                  </a:lnTo>
                  <a:lnTo>
                    <a:pt x="239" y="453"/>
                  </a:lnTo>
                  <a:lnTo>
                    <a:pt x="236" y="454"/>
                  </a:lnTo>
                  <a:lnTo>
                    <a:pt x="226" y="467"/>
                  </a:lnTo>
                  <a:lnTo>
                    <a:pt x="222" y="472"/>
                  </a:lnTo>
                  <a:lnTo>
                    <a:pt x="219" y="471"/>
                  </a:lnTo>
                  <a:lnTo>
                    <a:pt x="219" y="470"/>
                  </a:lnTo>
                  <a:lnTo>
                    <a:pt x="219" y="466"/>
                  </a:lnTo>
                  <a:lnTo>
                    <a:pt x="220" y="462"/>
                  </a:lnTo>
                  <a:lnTo>
                    <a:pt x="220" y="460"/>
                  </a:lnTo>
                  <a:lnTo>
                    <a:pt x="219" y="460"/>
                  </a:lnTo>
                  <a:lnTo>
                    <a:pt x="219" y="459"/>
                  </a:lnTo>
                  <a:lnTo>
                    <a:pt x="220" y="456"/>
                  </a:lnTo>
                  <a:lnTo>
                    <a:pt x="220" y="450"/>
                  </a:lnTo>
                  <a:lnTo>
                    <a:pt x="219" y="449"/>
                  </a:lnTo>
                  <a:lnTo>
                    <a:pt x="220" y="444"/>
                  </a:lnTo>
                  <a:lnTo>
                    <a:pt x="222" y="442"/>
                  </a:lnTo>
                  <a:lnTo>
                    <a:pt x="225" y="440"/>
                  </a:lnTo>
                  <a:lnTo>
                    <a:pt x="229" y="437"/>
                  </a:lnTo>
                  <a:lnTo>
                    <a:pt x="231" y="439"/>
                  </a:lnTo>
                  <a:lnTo>
                    <a:pt x="234" y="440"/>
                  </a:lnTo>
                  <a:lnTo>
                    <a:pt x="237" y="438"/>
                  </a:lnTo>
                  <a:lnTo>
                    <a:pt x="242" y="429"/>
                  </a:lnTo>
                  <a:lnTo>
                    <a:pt x="248" y="425"/>
                  </a:lnTo>
                  <a:lnTo>
                    <a:pt x="249" y="423"/>
                  </a:lnTo>
                  <a:lnTo>
                    <a:pt x="252" y="403"/>
                  </a:lnTo>
                  <a:lnTo>
                    <a:pt x="252" y="399"/>
                  </a:lnTo>
                  <a:lnTo>
                    <a:pt x="249" y="395"/>
                  </a:lnTo>
                  <a:lnTo>
                    <a:pt x="247" y="392"/>
                  </a:lnTo>
                  <a:lnTo>
                    <a:pt x="246" y="392"/>
                  </a:lnTo>
                  <a:lnTo>
                    <a:pt x="246" y="393"/>
                  </a:lnTo>
                  <a:lnTo>
                    <a:pt x="248" y="395"/>
                  </a:lnTo>
                  <a:lnTo>
                    <a:pt x="248" y="396"/>
                  </a:lnTo>
                  <a:lnTo>
                    <a:pt x="245" y="396"/>
                  </a:lnTo>
                  <a:lnTo>
                    <a:pt x="245" y="399"/>
                  </a:lnTo>
                  <a:lnTo>
                    <a:pt x="242" y="399"/>
                  </a:lnTo>
                  <a:lnTo>
                    <a:pt x="240" y="401"/>
                  </a:lnTo>
                  <a:lnTo>
                    <a:pt x="235" y="401"/>
                  </a:lnTo>
                  <a:lnTo>
                    <a:pt x="233" y="404"/>
                  </a:lnTo>
                  <a:lnTo>
                    <a:pt x="232" y="404"/>
                  </a:lnTo>
                  <a:lnTo>
                    <a:pt x="228" y="409"/>
                  </a:lnTo>
                  <a:lnTo>
                    <a:pt x="225" y="410"/>
                  </a:lnTo>
                  <a:lnTo>
                    <a:pt x="222" y="411"/>
                  </a:lnTo>
                  <a:lnTo>
                    <a:pt x="217" y="410"/>
                  </a:lnTo>
                  <a:lnTo>
                    <a:pt x="217" y="407"/>
                  </a:lnTo>
                  <a:lnTo>
                    <a:pt x="215" y="407"/>
                  </a:lnTo>
                  <a:lnTo>
                    <a:pt x="213" y="410"/>
                  </a:lnTo>
                  <a:lnTo>
                    <a:pt x="211" y="409"/>
                  </a:lnTo>
                  <a:lnTo>
                    <a:pt x="210" y="406"/>
                  </a:lnTo>
                  <a:lnTo>
                    <a:pt x="214" y="399"/>
                  </a:lnTo>
                  <a:lnTo>
                    <a:pt x="216" y="396"/>
                  </a:lnTo>
                  <a:lnTo>
                    <a:pt x="217" y="384"/>
                  </a:lnTo>
                  <a:lnTo>
                    <a:pt x="220" y="377"/>
                  </a:lnTo>
                  <a:lnTo>
                    <a:pt x="225" y="362"/>
                  </a:lnTo>
                  <a:lnTo>
                    <a:pt x="227" y="359"/>
                  </a:lnTo>
                  <a:lnTo>
                    <a:pt x="230" y="360"/>
                  </a:lnTo>
                  <a:lnTo>
                    <a:pt x="235" y="359"/>
                  </a:lnTo>
                  <a:lnTo>
                    <a:pt x="239" y="356"/>
                  </a:lnTo>
                  <a:lnTo>
                    <a:pt x="240" y="362"/>
                  </a:lnTo>
                  <a:lnTo>
                    <a:pt x="241" y="362"/>
                  </a:lnTo>
                  <a:lnTo>
                    <a:pt x="241" y="355"/>
                  </a:lnTo>
                  <a:lnTo>
                    <a:pt x="245" y="350"/>
                  </a:lnTo>
                  <a:lnTo>
                    <a:pt x="246" y="341"/>
                  </a:lnTo>
                  <a:lnTo>
                    <a:pt x="245" y="330"/>
                  </a:lnTo>
                  <a:lnTo>
                    <a:pt x="242" y="332"/>
                  </a:lnTo>
                  <a:lnTo>
                    <a:pt x="240" y="327"/>
                  </a:lnTo>
                  <a:lnTo>
                    <a:pt x="238" y="316"/>
                  </a:lnTo>
                  <a:lnTo>
                    <a:pt x="237" y="296"/>
                  </a:lnTo>
                  <a:lnTo>
                    <a:pt x="242" y="274"/>
                  </a:lnTo>
                  <a:lnTo>
                    <a:pt x="246" y="266"/>
                  </a:lnTo>
                  <a:lnTo>
                    <a:pt x="248" y="266"/>
                  </a:lnTo>
                  <a:lnTo>
                    <a:pt x="248" y="262"/>
                  </a:lnTo>
                  <a:lnTo>
                    <a:pt x="249" y="262"/>
                  </a:lnTo>
                  <a:lnTo>
                    <a:pt x="251" y="254"/>
                  </a:lnTo>
                  <a:lnTo>
                    <a:pt x="261" y="229"/>
                  </a:lnTo>
                  <a:lnTo>
                    <a:pt x="265" y="223"/>
                  </a:lnTo>
                  <a:lnTo>
                    <a:pt x="266" y="223"/>
                  </a:lnTo>
                  <a:lnTo>
                    <a:pt x="266" y="222"/>
                  </a:lnTo>
                  <a:lnTo>
                    <a:pt x="278" y="205"/>
                  </a:lnTo>
                  <a:lnTo>
                    <a:pt x="279" y="205"/>
                  </a:lnTo>
                  <a:lnTo>
                    <a:pt x="292" y="185"/>
                  </a:lnTo>
                  <a:lnTo>
                    <a:pt x="295" y="178"/>
                  </a:lnTo>
                  <a:lnTo>
                    <a:pt x="301" y="173"/>
                  </a:lnTo>
                  <a:lnTo>
                    <a:pt x="302" y="168"/>
                  </a:lnTo>
                  <a:lnTo>
                    <a:pt x="307" y="157"/>
                  </a:lnTo>
                  <a:lnTo>
                    <a:pt x="311" y="152"/>
                  </a:lnTo>
                  <a:lnTo>
                    <a:pt x="314" y="146"/>
                  </a:lnTo>
                  <a:lnTo>
                    <a:pt x="314" y="140"/>
                  </a:lnTo>
                  <a:lnTo>
                    <a:pt x="316" y="135"/>
                  </a:lnTo>
                  <a:lnTo>
                    <a:pt x="317" y="134"/>
                  </a:lnTo>
                  <a:lnTo>
                    <a:pt x="319" y="116"/>
                  </a:lnTo>
                  <a:lnTo>
                    <a:pt x="321" y="111"/>
                  </a:lnTo>
                  <a:lnTo>
                    <a:pt x="322" y="108"/>
                  </a:lnTo>
                  <a:lnTo>
                    <a:pt x="325" y="108"/>
                  </a:lnTo>
                  <a:lnTo>
                    <a:pt x="326" y="108"/>
                  </a:lnTo>
                  <a:lnTo>
                    <a:pt x="326" y="105"/>
                  </a:lnTo>
                  <a:lnTo>
                    <a:pt x="328" y="94"/>
                  </a:lnTo>
                  <a:lnTo>
                    <a:pt x="330" y="85"/>
                  </a:lnTo>
                  <a:lnTo>
                    <a:pt x="322" y="85"/>
                  </a:lnTo>
                  <a:lnTo>
                    <a:pt x="321" y="84"/>
                  </a:lnTo>
                  <a:lnTo>
                    <a:pt x="319" y="78"/>
                  </a:lnTo>
                  <a:lnTo>
                    <a:pt x="319" y="67"/>
                  </a:lnTo>
                  <a:lnTo>
                    <a:pt x="316" y="59"/>
                  </a:lnTo>
                  <a:lnTo>
                    <a:pt x="316" y="53"/>
                  </a:lnTo>
                  <a:lnTo>
                    <a:pt x="318" y="47"/>
                  </a:lnTo>
                  <a:lnTo>
                    <a:pt x="319" y="43"/>
                  </a:lnTo>
                  <a:lnTo>
                    <a:pt x="317" y="36"/>
                  </a:lnTo>
                  <a:lnTo>
                    <a:pt x="315" y="31"/>
                  </a:lnTo>
                  <a:lnTo>
                    <a:pt x="313" y="31"/>
                  </a:lnTo>
                  <a:lnTo>
                    <a:pt x="312" y="31"/>
                  </a:lnTo>
                  <a:lnTo>
                    <a:pt x="309" y="31"/>
                  </a:lnTo>
                  <a:lnTo>
                    <a:pt x="307" y="28"/>
                  </a:lnTo>
                  <a:lnTo>
                    <a:pt x="305" y="30"/>
                  </a:lnTo>
                  <a:lnTo>
                    <a:pt x="302" y="30"/>
                  </a:lnTo>
                  <a:lnTo>
                    <a:pt x="300" y="26"/>
                  </a:lnTo>
                  <a:lnTo>
                    <a:pt x="301" y="25"/>
                  </a:lnTo>
                  <a:lnTo>
                    <a:pt x="299" y="23"/>
                  </a:lnTo>
                  <a:lnTo>
                    <a:pt x="297" y="23"/>
                  </a:lnTo>
                  <a:lnTo>
                    <a:pt x="296" y="20"/>
                  </a:lnTo>
                  <a:lnTo>
                    <a:pt x="294" y="19"/>
                  </a:lnTo>
                  <a:lnTo>
                    <a:pt x="286" y="6"/>
                  </a:lnTo>
                  <a:lnTo>
                    <a:pt x="284" y="4"/>
                  </a:lnTo>
                  <a:lnTo>
                    <a:pt x="271" y="0"/>
                  </a:lnTo>
                  <a:lnTo>
                    <a:pt x="270" y="0"/>
                  </a:lnTo>
                  <a:lnTo>
                    <a:pt x="265" y="6"/>
                  </a:lnTo>
                  <a:lnTo>
                    <a:pt x="256" y="12"/>
                  </a:lnTo>
                  <a:lnTo>
                    <a:pt x="250" y="15"/>
                  </a:lnTo>
                  <a:lnTo>
                    <a:pt x="245" y="15"/>
                  </a:lnTo>
                  <a:lnTo>
                    <a:pt x="239" y="14"/>
                  </a:lnTo>
                  <a:lnTo>
                    <a:pt x="236" y="12"/>
                  </a:lnTo>
                  <a:lnTo>
                    <a:pt x="234" y="12"/>
                  </a:lnTo>
                  <a:lnTo>
                    <a:pt x="231" y="17"/>
                  </a:lnTo>
                  <a:lnTo>
                    <a:pt x="228" y="21"/>
                  </a:lnTo>
                  <a:lnTo>
                    <a:pt x="227" y="20"/>
                  </a:lnTo>
                  <a:lnTo>
                    <a:pt x="226" y="21"/>
                  </a:lnTo>
                  <a:lnTo>
                    <a:pt x="224" y="24"/>
                  </a:lnTo>
                  <a:lnTo>
                    <a:pt x="220" y="25"/>
                  </a:lnTo>
                  <a:lnTo>
                    <a:pt x="219" y="29"/>
                  </a:lnTo>
                  <a:lnTo>
                    <a:pt x="217" y="29"/>
                  </a:lnTo>
                  <a:lnTo>
                    <a:pt x="217" y="28"/>
                  </a:lnTo>
                  <a:lnTo>
                    <a:pt x="212" y="29"/>
                  </a:lnTo>
                  <a:lnTo>
                    <a:pt x="218" y="98"/>
                  </a:lnTo>
                  <a:lnTo>
                    <a:pt x="206" y="159"/>
                  </a:lnTo>
                  <a:lnTo>
                    <a:pt x="164" y="227"/>
                  </a:lnTo>
                  <a:lnTo>
                    <a:pt x="0" y="489"/>
                  </a:lnTo>
                </a:path>
              </a:pathLst>
            </a:custGeom>
            <a:solidFill>
              <a:srgbClr val="FFB41D"/>
            </a:solidFill>
            <a:ln w="635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3" name="Freeform 38" descr="25%"/>
            <p:cNvSpPr>
              <a:spLocks/>
            </p:cNvSpPr>
            <p:nvPr/>
          </p:nvSpPr>
          <p:spPr bwMode="auto">
            <a:xfrm>
              <a:off x="5675553" y="5303653"/>
              <a:ext cx="770126" cy="386780"/>
            </a:xfrm>
            <a:custGeom>
              <a:avLst/>
              <a:gdLst/>
              <a:ahLst/>
              <a:cxnLst>
                <a:cxn ang="0">
                  <a:pos x="0" y="125"/>
                </a:cxn>
                <a:cxn ang="0">
                  <a:pos x="5" y="143"/>
                </a:cxn>
                <a:cxn ang="0">
                  <a:pos x="5" y="173"/>
                </a:cxn>
                <a:cxn ang="0">
                  <a:pos x="10" y="178"/>
                </a:cxn>
                <a:cxn ang="0">
                  <a:pos x="23" y="190"/>
                </a:cxn>
                <a:cxn ang="0">
                  <a:pos x="39" y="208"/>
                </a:cxn>
                <a:cxn ang="0">
                  <a:pos x="50" y="212"/>
                </a:cxn>
                <a:cxn ang="0">
                  <a:pos x="59" y="232"/>
                </a:cxn>
                <a:cxn ang="0">
                  <a:pos x="69" y="272"/>
                </a:cxn>
                <a:cxn ang="0">
                  <a:pos x="90" y="233"/>
                </a:cxn>
                <a:cxn ang="0">
                  <a:pos x="96" y="227"/>
                </a:cxn>
                <a:cxn ang="0">
                  <a:pos x="106" y="212"/>
                </a:cxn>
                <a:cxn ang="0">
                  <a:pos x="121" y="150"/>
                </a:cxn>
                <a:cxn ang="0">
                  <a:pos x="143" y="154"/>
                </a:cxn>
                <a:cxn ang="0">
                  <a:pos x="159" y="183"/>
                </a:cxn>
                <a:cxn ang="0">
                  <a:pos x="161" y="215"/>
                </a:cxn>
                <a:cxn ang="0">
                  <a:pos x="183" y="240"/>
                </a:cxn>
                <a:cxn ang="0">
                  <a:pos x="204" y="261"/>
                </a:cxn>
                <a:cxn ang="0">
                  <a:pos x="235" y="227"/>
                </a:cxn>
                <a:cxn ang="0">
                  <a:pos x="261" y="184"/>
                </a:cxn>
                <a:cxn ang="0">
                  <a:pos x="277" y="172"/>
                </a:cxn>
                <a:cxn ang="0">
                  <a:pos x="293" y="166"/>
                </a:cxn>
                <a:cxn ang="0">
                  <a:pos x="301" y="150"/>
                </a:cxn>
                <a:cxn ang="0">
                  <a:pos x="315" y="149"/>
                </a:cxn>
                <a:cxn ang="0">
                  <a:pos x="319" y="155"/>
                </a:cxn>
                <a:cxn ang="0">
                  <a:pos x="329" y="161"/>
                </a:cxn>
                <a:cxn ang="0">
                  <a:pos x="343" y="158"/>
                </a:cxn>
                <a:cxn ang="0">
                  <a:pos x="349" y="187"/>
                </a:cxn>
                <a:cxn ang="0">
                  <a:pos x="366" y="193"/>
                </a:cxn>
                <a:cxn ang="0">
                  <a:pos x="367" y="221"/>
                </a:cxn>
                <a:cxn ang="0">
                  <a:pos x="387" y="233"/>
                </a:cxn>
                <a:cxn ang="0">
                  <a:pos x="397" y="243"/>
                </a:cxn>
                <a:cxn ang="0">
                  <a:pos x="413" y="250"/>
                </a:cxn>
                <a:cxn ang="0">
                  <a:pos x="409" y="262"/>
                </a:cxn>
                <a:cxn ang="0">
                  <a:pos x="470" y="148"/>
                </a:cxn>
                <a:cxn ang="0">
                  <a:pos x="413" y="104"/>
                </a:cxn>
                <a:cxn ang="0">
                  <a:pos x="387" y="97"/>
                </a:cxn>
                <a:cxn ang="0">
                  <a:pos x="377" y="130"/>
                </a:cxn>
                <a:cxn ang="0">
                  <a:pos x="364" y="136"/>
                </a:cxn>
                <a:cxn ang="0">
                  <a:pos x="328" y="131"/>
                </a:cxn>
                <a:cxn ang="0">
                  <a:pos x="314" y="115"/>
                </a:cxn>
                <a:cxn ang="0">
                  <a:pos x="305" y="110"/>
                </a:cxn>
                <a:cxn ang="0">
                  <a:pos x="293" y="108"/>
                </a:cxn>
                <a:cxn ang="0">
                  <a:pos x="284" y="85"/>
                </a:cxn>
                <a:cxn ang="0">
                  <a:pos x="258" y="29"/>
                </a:cxn>
                <a:cxn ang="0">
                  <a:pos x="240" y="1"/>
                </a:cxn>
                <a:cxn ang="0">
                  <a:pos x="210" y="10"/>
                </a:cxn>
                <a:cxn ang="0">
                  <a:pos x="208" y="17"/>
                </a:cxn>
                <a:cxn ang="0">
                  <a:pos x="196" y="32"/>
                </a:cxn>
                <a:cxn ang="0">
                  <a:pos x="166" y="47"/>
                </a:cxn>
                <a:cxn ang="0">
                  <a:pos x="150" y="47"/>
                </a:cxn>
                <a:cxn ang="0">
                  <a:pos x="123" y="48"/>
                </a:cxn>
                <a:cxn ang="0">
                  <a:pos x="93" y="51"/>
                </a:cxn>
                <a:cxn ang="0">
                  <a:pos x="50" y="71"/>
                </a:cxn>
                <a:cxn ang="0">
                  <a:pos x="2" y="97"/>
                </a:cxn>
              </a:cxnLst>
              <a:rect l="0" t="0" r="r" b="b"/>
              <a:pathLst>
                <a:path w="476" h="282">
                  <a:moveTo>
                    <a:pt x="1" y="98"/>
                  </a:moveTo>
                  <a:lnTo>
                    <a:pt x="0" y="120"/>
                  </a:lnTo>
                  <a:lnTo>
                    <a:pt x="0" y="125"/>
                  </a:lnTo>
                  <a:lnTo>
                    <a:pt x="3" y="132"/>
                  </a:lnTo>
                  <a:lnTo>
                    <a:pt x="3" y="139"/>
                  </a:lnTo>
                  <a:lnTo>
                    <a:pt x="5" y="143"/>
                  </a:lnTo>
                  <a:lnTo>
                    <a:pt x="8" y="144"/>
                  </a:lnTo>
                  <a:lnTo>
                    <a:pt x="4" y="152"/>
                  </a:lnTo>
                  <a:lnTo>
                    <a:pt x="5" y="173"/>
                  </a:lnTo>
                  <a:lnTo>
                    <a:pt x="7" y="176"/>
                  </a:lnTo>
                  <a:lnTo>
                    <a:pt x="10" y="176"/>
                  </a:lnTo>
                  <a:lnTo>
                    <a:pt x="10" y="178"/>
                  </a:lnTo>
                  <a:lnTo>
                    <a:pt x="14" y="173"/>
                  </a:lnTo>
                  <a:lnTo>
                    <a:pt x="17" y="175"/>
                  </a:lnTo>
                  <a:lnTo>
                    <a:pt x="23" y="190"/>
                  </a:lnTo>
                  <a:lnTo>
                    <a:pt x="28" y="193"/>
                  </a:lnTo>
                  <a:lnTo>
                    <a:pt x="34" y="203"/>
                  </a:lnTo>
                  <a:lnTo>
                    <a:pt x="39" y="208"/>
                  </a:lnTo>
                  <a:lnTo>
                    <a:pt x="43" y="206"/>
                  </a:lnTo>
                  <a:lnTo>
                    <a:pt x="46" y="210"/>
                  </a:lnTo>
                  <a:lnTo>
                    <a:pt x="50" y="212"/>
                  </a:lnTo>
                  <a:lnTo>
                    <a:pt x="54" y="221"/>
                  </a:lnTo>
                  <a:lnTo>
                    <a:pt x="56" y="222"/>
                  </a:lnTo>
                  <a:lnTo>
                    <a:pt x="59" y="232"/>
                  </a:lnTo>
                  <a:lnTo>
                    <a:pt x="62" y="235"/>
                  </a:lnTo>
                  <a:lnTo>
                    <a:pt x="67" y="239"/>
                  </a:lnTo>
                  <a:lnTo>
                    <a:pt x="69" y="272"/>
                  </a:lnTo>
                  <a:lnTo>
                    <a:pt x="73" y="279"/>
                  </a:lnTo>
                  <a:lnTo>
                    <a:pt x="76" y="281"/>
                  </a:lnTo>
                  <a:lnTo>
                    <a:pt x="90" y="233"/>
                  </a:lnTo>
                  <a:lnTo>
                    <a:pt x="93" y="233"/>
                  </a:lnTo>
                  <a:lnTo>
                    <a:pt x="96" y="231"/>
                  </a:lnTo>
                  <a:lnTo>
                    <a:pt x="96" y="227"/>
                  </a:lnTo>
                  <a:lnTo>
                    <a:pt x="99" y="223"/>
                  </a:lnTo>
                  <a:lnTo>
                    <a:pt x="100" y="221"/>
                  </a:lnTo>
                  <a:lnTo>
                    <a:pt x="106" y="212"/>
                  </a:lnTo>
                  <a:lnTo>
                    <a:pt x="109" y="169"/>
                  </a:lnTo>
                  <a:lnTo>
                    <a:pt x="117" y="152"/>
                  </a:lnTo>
                  <a:lnTo>
                    <a:pt x="121" y="150"/>
                  </a:lnTo>
                  <a:lnTo>
                    <a:pt x="124" y="150"/>
                  </a:lnTo>
                  <a:lnTo>
                    <a:pt x="138" y="152"/>
                  </a:lnTo>
                  <a:lnTo>
                    <a:pt x="143" y="154"/>
                  </a:lnTo>
                  <a:lnTo>
                    <a:pt x="152" y="167"/>
                  </a:lnTo>
                  <a:lnTo>
                    <a:pt x="158" y="172"/>
                  </a:lnTo>
                  <a:lnTo>
                    <a:pt x="159" y="183"/>
                  </a:lnTo>
                  <a:lnTo>
                    <a:pt x="158" y="195"/>
                  </a:lnTo>
                  <a:lnTo>
                    <a:pt x="158" y="210"/>
                  </a:lnTo>
                  <a:lnTo>
                    <a:pt x="161" y="215"/>
                  </a:lnTo>
                  <a:lnTo>
                    <a:pt x="165" y="237"/>
                  </a:lnTo>
                  <a:lnTo>
                    <a:pt x="169" y="240"/>
                  </a:lnTo>
                  <a:lnTo>
                    <a:pt x="183" y="240"/>
                  </a:lnTo>
                  <a:lnTo>
                    <a:pt x="191" y="244"/>
                  </a:lnTo>
                  <a:lnTo>
                    <a:pt x="200" y="260"/>
                  </a:lnTo>
                  <a:lnTo>
                    <a:pt x="204" y="261"/>
                  </a:lnTo>
                  <a:lnTo>
                    <a:pt x="213" y="262"/>
                  </a:lnTo>
                  <a:lnTo>
                    <a:pt x="214" y="261"/>
                  </a:lnTo>
                  <a:lnTo>
                    <a:pt x="235" y="227"/>
                  </a:lnTo>
                  <a:lnTo>
                    <a:pt x="258" y="194"/>
                  </a:lnTo>
                  <a:lnTo>
                    <a:pt x="260" y="188"/>
                  </a:lnTo>
                  <a:lnTo>
                    <a:pt x="261" y="184"/>
                  </a:lnTo>
                  <a:lnTo>
                    <a:pt x="264" y="183"/>
                  </a:lnTo>
                  <a:lnTo>
                    <a:pt x="269" y="180"/>
                  </a:lnTo>
                  <a:lnTo>
                    <a:pt x="277" y="172"/>
                  </a:lnTo>
                  <a:lnTo>
                    <a:pt x="282" y="170"/>
                  </a:lnTo>
                  <a:lnTo>
                    <a:pt x="285" y="166"/>
                  </a:lnTo>
                  <a:lnTo>
                    <a:pt x="293" y="166"/>
                  </a:lnTo>
                  <a:lnTo>
                    <a:pt x="295" y="169"/>
                  </a:lnTo>
                  <a:lnTo>
                    <a:pt x="298" y="165"/>
                  </a:lnTo>
                  <a:lnTo>
                    <a:pt x="301" y="150"/>
                  </a:lnTo>
                  <a:lnTo>
                    <a:pt x="303" y="150"/>
                  </a:lnTo>
                  <a:lnTo>
                    <a:pt x="314" y="145"/>
                  </a:lnTo>
                  <a:lnTo>
                    <a:pt x="315" y="149"/>
                  </a:lnTo>
                  <a:lnTo>
                    <a:pt x="316" y="154"/>
                  </a:lnTo>
                  <a:lnTo>
                    <a:pt x="317" y="155"/>
                  </a:lnTo>
                  <a:lnTo>
                    <a:pt x="319" y="155"/>
                  </a:lnTo>
                  <a:lnTo>
                    <a:pt x="322" y="153"/>
                  </a:lnTo>
                  <a:lnTo>
                    <a:pt x="329" y="158"/>
                  </a:lnTo>
                  <a:lnTo>
                    <a:pt x="329" y="161"/>
                  </a:lnTo>
                  <a:lnTo>
                    <a:pt x="334" y="161"/>
                  </a:lnTo>
                  <a:lnTo>
                    <a:pt x="339" y="158"/>
                  </a:lnTo>
                  <a:lnTo>
                    <a:pt x="343" y="158"/>
                  </a:lnTo>
                  <a:lnTo>
                    <a:pt x="344" y="161"/>
                  </a:lnTo>
                  <a:lnTo>
                    <a:pt x="346" y="172"/>
                  </a:lnTo>
                  <a:lnTo>
                    <a:pt x="349" y="187"/>
                  </a:lnTo>
                  <a:lnTo>
                    <a:pt x="352" y="188"/>
                  </a:lnTo>
                  <a:lnTo>
                    <a:pt x="361" y="188"/>
                  </a:lnTo>
                  <a:lnTo>
                    <a:pt x="366" y="193"/>
                  </a:lnTo>
                  <a:lnTo>
                    <a:pt x="372" y="205"/>
                  </a:lnTo>
                  <a:lnTo>
                    <a:pt x="371" y="211"/>
                  </a:lnTo>
                  <a:lnTo>
                    <a:pt x="367" y="221"/>
                  </a:lnTo>
                  <a:lnTo>
                    <a:pt x="367" y="229"/>
                  </a:lnTo>
                  <a:lnTo>
                    <a:pt x="371" y="232"/>
                  </a:lnTo>
                  <a:lnTo>
                    <a:pt x="387" y="233"/>
                  </a:lnTo>
                  <a:lnTo>
                    <a:pt x="395" y="237"/>
                  </a:lnTo>
                  <a:lnTo>
                    <a:pt x="395" y="243"/>
                  </a:lnTo>
                  <a:lnTo>
                    <a:pt x="397" y="243"/>
                  </a:lnTo>
                  <a:lnTo>
                    <a:pt x="407" y="243"/>
                  </a:lnTo>
                  <a:lnTo>
                    <a:pt x="409" y="249"/>
                  </a:lnTo>
                  <a:lnTo>
                    <a:pt x="413" y="250"/>
                  </a:lnTo>
                  <a:lnTo>
                    <a:pt x="412" y="255"/>
                  </a:lnTo>
                  <a:lnTo>
                    <a:pt x="410" y="256"/>
                  </a:lnTo>
                  <a:lnTo>
                    <a:pt x="409" y="262"/>
                  </a:lnTo>
                  <a:lnTo>
                    <a:pt x="475" y="256"/>
                  </a:lnTo>
                  <a:lnTo>
                    <a:pt x="472" y="148"/>
                  </a:lnTo>
                  <a:lnTo>
                    <a:pt x="470" y="148"/>
                  </a:lnTo>
                  <a:lnTo>
                    <a:pt x="467" y="121"/>
                  </a:lnTo>
                  <a:lnTo>
                    <a:pt x="440" y="121"/>
                  </a:lnTo>
                  <a:lnTo>
                    <a:pt x="413" y="104"/>
                  </a:lnTo>
                  <a:lnTo>
                    <a:pt x="406" y="104"/>
                  </a:lnTo>
                  <a:lnTo>
                    <a:pt x="399" y="99"/>
                  </a:lnTo>
                  <a:lnTo>
                    <a:pt x="387" y="97"/>
                  </a:lnTo>
                  <a:lnTo>
                    <a:pt x="381" y="99"/>
                  </a:lnTo>
                  <a:lnTo>
                    <a:pt x="375" y="109"/>
                  </a:lnTo>
                  <a:lnTo>
                    <a:pt x="377" y="130"/>
                  </a:lnTo>
                  <a:lnTo>
                    <a:pt x="368" y="131"/>
                  </a:lnTo>
                  <a:lnTo>
                    <a:pt x="369" y="137"/>
                  </a:lnTo>
                  <a:lnTo>
                    <a:pt x="364" y="136"/>
                  </a:lnTo>
                  <a:lnTo>
                    <a:pt x="331" y="137"/>
                  </a:lnTo>
                  <a:lnTo>
                    <a:pt x="329" y="135"/>
                  </a:lnTo>
                  <a:lnTo>
                    <a:pt x="328" y="131"/>
                  </a:lnTo>
                  <a:lnTo>
                    <a:pt x="318" y="121"/>
                  </a:lnTo>
                  <a:lnTo>
                    <a:pt x="316" y="115"/>
                  </a:lnTo>
                  <a:lnTo>
                    <a:pt x="314" y="115"/>
                  </a:lnTo>
                  <a:lnTo>
                    <a:pt x="311" y="115"/>
                  </a:lnTo>
                  <a:lnTo>
                    <a:pt x="306" y="115"/>
                  </a:lnTo>
                  <a:lnTo>
                    <a:pt x="305" y="110"/>
                  </a:lnTo>
                  <a:lnTo>
                    <a:pt x="303" y="109"/>
                  </a:lnTo>
                  <a:lnTo>
                    <a:pt x="298" y="109"/>
                  </a:lnTo>
                  <a:lnTo>
                    <a:pt x="293" y="108"/>
                  </a:lnTo>
                  <a:lnTo>
                    <a:pt x="291" y="97"/>
                  </a:lnTo>
                  <a:lnTo>
                    <a:pt x="285" y="97"/>
                  </a:lnTo>
                  <a:lnTo>
                    <a:pt x="284" y="85"/>
                  </a:lnTo>
                  <a:lnTo>
                    <a:pt x="284" y="65"/>
                  </a:lnTo>
                  <a:lnTo>
                    <a:pt x="282" y="36"/>
                  </a:lnTo>
                  <a:lnTo>
                    <a:pt x="258" y="29"/>
                  </a:lnTo>
                  <a:lnTo>
                    <a:pt x="242" y="0"/>
                  </a:lnTo>
                  <a:lnTo>
                    <a:pt x="241" y="1"/>
                  </a:lnTo>
                  <a:lnTo>
                    <a:pt x="240" y="1"/>
                  </a:lnTo>
                  <a:lnTo>
                    <a:pt x="224" y="9"/>
                  </a:lnTo>
                  <a:lnTo>
                    <a:pt x="216" y="12"/>
                  </a:lnTo>
                  <a:lnTo>
                    <a:pt x="210" y="10"/>
                  </a:lnTo>
                  <a:lnTo>
                    <a:pt x="211" y="10"/>
                  </a:lnTo>
                  <a:lnTo>
                    <a:pt x="207" y="13"/>
                  </a:lnTo>
                  <a:lnTo>
                    <a:pt x="208" y="17"/>
                  </a:lnTo>
                  <a:lnTo>
                    <a:pt x="206" y="19"/>
                  </a:lnTo>
                  <a:lnTo>
                    <a:pt x="205" y="23"/>
                  </a:lnTo>
                  <a:lnTo>
                    <a:pt x="196" y="32"/>
                  </a:lnTo>
                  <a:lnTo>
                    <a:pt x="184" y="40"/>
                  </a:lnTo>
                  <a:lnTo>
                    <a:pt x="173" y="46"/>
                  </a:lnTo>
                  <a:lnTo>
                    <a:pt x="166" y="47"/>
                  </a:lnTo>
                  <a:lnTo>
                    <a:pt x="152" y="47"/>
                  </a:lnTo>
                  <a:lnTo>
                    <a:pt x="151" y="48"/>
                  </a:lnTo>
                  <a:lnTo>
                    <a:pt x="150" y="47"/>
                  </a:lnTo>
                  <a:lnTo>
                    <a:pt x="145" y="47"/>
                  </a:lnTo>
                  <a:lnTo>
                    <a:pt x="142" y="47"/>
                  </a:lnTo>
                  <a:lnTo>
                    <a:pt x="123" y="48"/>
                  </a:lnTo>
                  <a:lnTo>
                    <a:pt x="104" y="48"/>
                  </a:lnTo>
                  <a:lnTo>
                    <a:pt x="103" y="48"/>
                  </a:lnTo>
                  <a:lnTo>
                    <a:pt x="93" y="51"/>
                  </a:lnTo>
                  <a:lnTo>
                    <a:pt x="75" y="58"/>
                  </a:lnTo>
                  <a:lnTo>
                    <a:pt x="54" y="70"/>
                  </a:lnTo>
                  <a:lnTo>
                    <a:pt x="50" y="71"/>
                  </a:lnTo>
                  <a:lnTo>
                    <a:pt x="40" y="79"/>
                  </a:lnTo>
                  <a:lnTo>
                    <a:pt x="38" y="79"/>
                  </a:lnTo>
                  <a:lnTo>
                    <a:pt x="2" y="97"/>
                  </a:lnTo>
                  <a:lnTo>
                    <a:pt x="1" y="98"/>
                  </a:lnTo>
                </a:path>
              </a:pathLst>
            </a:custGeom>
            <a:solidFill>
              <a:srgbClr val="FFB41D"/>
            </a:solidFill>
            <a:ln w="635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4" name="Freeform 39" descr="25%"/>
            <p:cNvSpPr>
              <a:spLocks/>
            </p:cNvSpPr>
            <p:nvPr/>
          </p:nvSpPr>
          <p:spPr bwMode="auto">
            <a:xfrm>
              <a:off x="4141093" y="4550451"/>
              <a:ext cx="362866" cy="438597"/>
            </a:xfrm>
            <a:custGeom>
              <a:avLst/>
              <a:gdLst/>
              <a:ahLst/>
              <a:cxnLst>
                <a:cxn ang="0">
                  <a:pos x="1" y="155"/>
                </a:cxn>
                <a:cxn ang="0">
                  <a:pos x="5" y="140"/>
                </a:cxn>
                <a:cxn ang="0">
                  <a:pos x="11" y="139"/>
                </a:cxn>
                <a:cxn ang="0">
                  <a:pos x="19" y="144"/>
                </a:cxn>
                <a:cxn ang="0">
                  <a:pos x="31" y="141"/>
                </a:cxn>
                <a:cxn ang="0">
                  <a:pos x="35" y="127"/>
                </a:cxn>
                <a:cxn ang="0">
                  <a:pos x="39" y="125"/>
                </a:cxn>
                <a:cxn ang="0">
                  <a:pos x="53" y="132"/>
                </a:cxn>
                <a:cxn ang="0">
                  <a:pos x="57" y="136"/>
                </a:cxn>
                <a:cxn ang="0">
                  <a:pos x="64" y="133"/>
                </a:cxn>
                <a:cxn ang="0">
                  <a:pos x="66" y="122"/>
                </a:cxn>
                <a:cxn ang="0">
                  <a:pos x="75" y="91"/>
                </a:cxn>
                <a:cxn ang="0">
                  <a:pos x="85" y="84"/>
                </a:cxn>
                <a:cxn ang="0">
                  <a:pos x="92" y="90"/>
                </a:cxn>
                <a:cxn ang="0">
                  <a:pos x="108" y="90"/>
                </a:cxn>
                <a:cxn ang="0">
                  <a:pos x="117" y="79"/>
                </a:cxn>
                <a:cxn ang="0">
                  <a:pos x="109" y="68"/>
                </a:cxn>
                <a:cxn ang="0">
                  <a:pos x="107" y="51"/>
                </a:cxn>
                <a:cxn ang="0">
                  <a:pos x="104" y="37"/>
                </a:cxn>
                <a:cxn ang="0">
                  <a:pos x="108" y="28"/>
                </a:cxn>
                <a:cxn ang="0">
                  <a:pos x="113" y="18"/>
                </a:cxn>
                <a:cxn ang="0">
                  <a:pos x="133" y="31"/>
                </a:cxn>
                <a:cxn ang="0">
                  <a:pos x="149" y="36"/>
                </a:cxn>
                <a:cxn ang="0">
                  <a:pos x="152" y="34"/>
                </a:cxn>
                <a:cxn ang="0">
                  <a:pos x="158" y="40"/>
                </a:cxn>
                <a:cxn ang="0">
                  <a:pos x="165" y="35"/>
                </a:cxn>
                <a:cxn ang="0">
                  <a:pos x="165" y="19"/>
                </a:cxn>
                <a:cxn ang="0">
                  <a:pos x="172" y="3"/>
                </a:cxn>
                <a:cxn ang="0">
                  <a:pos x="185" y="0"/>
                </a:cxn>
                <a:cxn ang="0">
                  <a:pos x="186" y="4"/>
                </a:cxn>
                <a:cxn ang="0">
                  <a:pos x="196" y="15"/>
                </a:cxn>
                <a:cxn ang="0">
                  <a:pos x="206" y="42"/>
                </a:cxn>
                <a:cxn ang="0">
                  <a:pos x="221" y="81"/>
                </a:cxn>
                <a:cxn ang="0">
                  <a:pos x="213" y="83"/>
                </a:cxn>
                <a:cxn ang="0">
                  <a:pos x="203" y="92"/>
                </a:cxn>
                <a:cxn ang="0">
                  <a:pos x="189" y="95"/>
                </a:cxn>
                <a:cxn ang="0">
                  <a:pos x="181" y="89"/>
                </a:cxn>
                <a:cxn ang="0">
                  <a:pos x="168" y="127"/>
                </a:cxn>
                <a:cxn ang="0">
                  <a:pos x="157" y="150"/>
                </a:cxn>
                <a:cxn ang="0">
                  <a:pos x="150" y="162"/>
                </a:cxn>
                <a:cxn ang="0">
                  <a:pos x="148" y="180"/>
                </a:cxn>
                <a:cxn ang="0">
                  <a:pos x="127" y="193"/>
                </a:cxn>
                <a:cxn ang="0">
                  <a:pos x="113" y="198"/>
                </a:cxn>
                <a:cxn ang="0">
                  <a:pos x="104" y="238"/>
                </a:cxn>
                <a:cxn ang="0">
                  <a:pos x="93" y="253"/>
                </a:cxn>
                <a:cxn ang="0">
                  <a:pos x="104" y="266"/>
                </a:cxn>
                <a:cxn ang="0">
                  <a:pos x="111" y="267"/>
                </a:cxn>
                <a:cxn ang="0">
                  <a:pos x="113" y="276"/>
                </a:cxn>
                <a:cxn ang="0">
                  <a:pos x="107" y="311"/>
                </a:cxn>
                <a:cxn ang="0">
                  <a:pos x="104" y="305"/>
                </a:cxn>
                <a:cxn ang="0">
                  <a:pos x="71" y="310"/>
                </a:cxn>
                <a:cxn ang="0">
                  <a:pos x="52" y="297"/>
                </a:cxn>
                <a:cxn ang="0">
                  <a:pos x="46" y="283"/>
                </a:cxn>
                <a:cxn ang="0">
                  <a:pos x="36" y="270"/>
                </a:cxn>
                <a:cxn ang="0">
                  <a:pos x="19" y="248"/>
                </a:cxn>
                <a:cxn ang="0">
                  <a:pos x="12" y="238"/>
                </a:cxn>
                <a:cxn ang="0">
                  <a:pos x="6" y="202"/>
                </a:cxn>
                <a:cxn ang="0">
                  <a:pos x="0" y="171"/>
                </a:cxn>
              </a:cxnLst>
              <a:rect l="0" t="0" r="r" b="b"/>
              <a:pathLst>
                <a:path w="224" h="320">
                  <a:moveTo>
                    <a:pt x="0" y="171"/>
                  </a:moveTo>
                  <a:lnTo>
                    <a:pt x="1" y="155"/>
                  </a:lnTo>
                  <a:lnTo>
                    <a:pt x="4" y="151"/>
                  </a:lnTo>
                  <a:lnTo>
                    <a:pt x="5" y="140"/>
                  </a:lnTo>
                  <a:lnTo>
                    <a:pt x="9" y="138"/>
                  </a:lnTo>
                  <a:lnTo>
                    <a:pt x="11" y="139"/>
                  </a:lnTo>
                  <a:lnTo>
                    <a:pt x="15" y="139"/>
                  </a:lnTo>
                  <a:lnTo>
                    <a:pt x="19" y="144"/>
                  </a:lnTo>
                  <a:lnTo>
                    <a:pt x="28" y="144"/>
                  </a:lnTo>
                  <a:lnTo>
                    <a:pt x="31" y="141"/>
                  </a:lnTo>
                  <a:lnTo>
                    <a:pt x="33" y="140"/>
                  </a:lnTo>
                  <a:lnTo>
                    <a:pt x="35" y="127"/>
                  </a:lnTo>
                  <a:lnTo>
                    <a:pt x="37" y="125"/>
                  </a:lnTo>
                  <a:lnTo>
                    <a:pt x="39" y="125"/>
                  </a:lnTo>
                  <a:lnTo>
                    <a:pt x="46" y="128"/>
                  </a:lnTo>
                  <a:lnTo>
                    <a:pt x="53" y="132"/>
                  </a:lnTo>
                  <a:lnTo>
                    <a:pt x="55" y="133"/>
                  </a:lnTo>
                  <a:lnTo>
                    <a:pt x="57" y="136"/>
                  </a:lnTo>
                  <a:lnTo>
                    <a:pt x="59" y="136"/>
                  </a:lnTo>
                  <a:lnTo>
                    <a:pt x="64" y="133"/>
                  </a:lnTo>
                  <a:lnTo>
                    <a:pt x="66" y="129"/>
                  </a:lnTo>
                  <a:lnTo>
                    <a:pt x="66" y="122"/>
                  </a:lnTo>
                  <a:lnTo>
                    <a:pt x="68" y="112"/>
                  </a:lnTo>
                  <a:lnTo>
                    <a:pt x="75" y="91"/>
                  </a:lnTo>
                  <a:lnTo>
                    <a:pt x="77" y="85"/>
                  </a:lnTo>
                  <a:lnTo>
                    <a:pt x="85" y="84"/>
                  </a:lnTo>
                  <a:lnTo>
                    <a:pt x="86" y="88"/>
                  </a:lnTo>
                  <a:lnTo>
                    <a:pt x="92" y="90"/>
                  </a:lnTo>
                  <a:lnTo>
                    <a:pt x="99" y="95"/>
                  </a:lnTo>
                  <a:lnTo>
                    <a:pt x="108" y="90"/>
                  </a:lnTo>
                  <a:lnTo>
                    <a:pt x="110" y="85"/>
                  </a:lnTo>
                  <a:lnTo>
                    <a:pt x="117" y="79"/>
                  </a:lnTo>
                  <a:lnTo>
                    <a:pt x="117" y="68"/>
                  </a:lnTo>
                  <a:lnTo>
                    <a:pt x="109" y="68"/>
                  </a:lnTo>
                  <a:lnTo>
                    <a:pt x="107" y="63"/>
                  </a:lnTo>
                  <a:lnTo>
                    <a:pt x="107" y="51"/>
                  </a:lnTo>
                  <a:lnTo>
                    <a:pt x="104" y="48"/>
                  </a:lnTo>
                  <a:lnTo>
                    <a:pt x="104" y="37"/>
                  </a:lnTo>
                  <a:lnTo>
                    <a:pt x="108" y="33"/>
                  </a:lnTo>
                  <a:lnTo>
                    <a:pt x="108" y="28"/>
                  </a:lnTo>
                  <a:lnTo>
                    <a:pt x="111" y="19"/>
                  </a:lnTo>
                  <a:lnTo>
                    <a:pt x="113" y="18"/>
                  </a:lnTo>
                  <a:lnTo>
                    <a:pt x="123" y="22"/>
                  </a:lnTo>
                  <a:lnTo>
                    <a:pt x="133" y="31"/>
                  </a:lnTo>
                  <a:lnTo>
                    <a:pt x="143" y="37"/>
                  </a:lnTo>
                  <a:lnTo>
                    <a:pt x="149" y="36"/>
                  </a:lnTo>
                  <a:lnTo>
                    <a:pt x="151" y="35"/>
                  </a:lnTo>
                  <a:lnTo>
                    <a:pt x="152" y="34"/>
                  </a:lnTo>
                  <a:lnTo>
                    <a:pt x="157" y="36"/>
                  </a:lnTo>
                  <a:lnTo>
                    <a:pt x="158" y="40"/>
                  </a:lnTo>
                  <a:lnTo>
                    <a:pt x="163" y="40"/>
                  </a:lnTo>
                  <a:lnTo>
                    <a:pt x="165" y="35"/>
                  </a:lnTo>
                  <a:lnTo>
                    <a:pt x="166" y="23"/>
                  </a:lnTo>
                  <a:lnTo>
                    <a:pt x="165" y="19"/>
                  </a:lnTo>
                  <a:lnTo>
                    <a:pt x="167" y="14"/>
                  </a:lnTo>
                  <a:lnTo>
                    <a:pt x="172" y="3"/>
                  </a:lnTo>
                  <a:lnTo>
                    <a:pt x="178" y="0"/>
                  </a:lnTo>
                  <a:lnTo>
                    <a:pt x="185" y="0"/>
                  </a:lnTo>
                  <a:lnTo>
                    <a:pt x="184" y="3"/>
                  </a:lnTo>
                  <a:lnTo>
                    <a:pt x="186" y="4"/>
                  </a:lnTo>
                  <a:lnTo>
                    <a:pt x="193" y="0"/>
                  </a:lnTo>
                  <a:lnTo>
                    <a:pt x="196" y="15"/>
                  </a:lnTo>
                  <a:lnTo>
                    <a:pt x="197" y="18"/>
                  </a:lnTo>
                  <a:lnTo>
                    <a:pt x="206" y="42"/>
                  </a:lnTo>
                  <a:lnTo>
                    <a:pt x="223" y="77"/>
                  </a:lnTo>
                  <a:lnTo>
                    <a:pt x="221" y="81"/>
                  </a:lnTo>
                  <a:lnTo>
                    <a:pt x="216" y="83"/>
                  </a:lnTo>
                  <a:lnTo>
                    <a:pt x="213" y="83"/>
                  </a:lnTo>
                  <a:lnTo>
                    <a:pt x="209" y="84"/>
                  </a:lnTo>
                  <a:lnTo>
                    <a:pt x="203" y="92"/>
                  </a:lnTo>
                  <a:lnTo>
                    <a:pt x="199" y="95"/>
                  </a:lnTo>
                  <a:lnTo>
                    <a:pt x="189" y="95"/>
                  </a:lnTo>
                  <a:lnTo>
                    <a:pt x="182" y="89"/>
                  </a:lnTo>
                  <a:lnTo>
                    <a:pt x="181" y="89"/>
                  </a:lnTo>
                  <a:lnTo>
                    <a:pt x="178" y="100"/>
                  </a:lnTo>
                  <a:lnTo>
                    <a:pt x="168" y="127"/>
                  </a:lnTo>
                  <a:lnTo>
                    <a:pt x="157" y="145"/>
                  </a:lnTo>
                  <a:lnTo>
                    <a:pt x="157" y="150"/>
                  </a:lnTo>
                  <a:lnTo>
                    <a:pt x="151" y="157"/>
                  </a:lnTo>
                  <a:lnTo>
                    <a:pt x="150" y="162"/>
                  </a:lnTo>
                  <a:lnTo>
                    <a:pt x="153" y="177"/>
                  </a:lnTo>
                  <a:lnTo>
                    <a:pt x="148" y="180"/>
                  </a:lnTo>
                  <a:lnTo>
                    <a:pt x="136" y="185"/>
                  </a:lnTo>
                  <a:lnTo>
                    <a:pt x="127" y="193"/>
                  </a:lnTo>
                  <a:lnTo>
                    <a:pt x="118" y="198"/>
                  </a:lnTo>
                  <a:lnTo>
                    <a:pt x="113" y="198"/>
                  </a:lnTo>
                  <a:lnTo>
                    <a:pt x="107" y="201"/>
                  </a:lnTo>
                  <a:lnTo>
                    <a:pt x="104" y="238"/>
                  </a:lnTo>
                  <a:lnTo>
                    <a:pt x="101" y="244"/>
                  </a:lnTo>
                  <a:lnTo>
                    <a:pt x="93" y="253"/>
                  </a:lnTo>
                  <a:lnTo>
                    <a:pt x="93" y="255"/>
                  </a:lnTo>
                  <a:lnTo>
                    <a:pt x="104" y="266"/>
                  </a:lnTo>
                  <a:lnTo>
                    <a:pt x="109" y="268"/>
                  </a:lnTo>
                  <a:lnTo>
                    <a:pt x="111" y="267"/>
                  </a:lnTo>
                  <a:lnTo>
                    <a:pt x="111" y="271"/>
                  </a:lnTo>
                  <a:lnTo>
                    <a:pt x="113" y="276"/>
                  </a:lnTo>
                  <a:lnTo>
                    <a:pt x="109" y="312"/>
                  </a:lnTo>
                  <a:lnTo>
                    <a:pt x="107" y="311"/>
                  </a:lnTo>
                  <a:lnTo>
                    <a:pt x="105" y="306"/>
                  </a:lnTo>
                  <a:lnTo>
                    <a:pt x="104" y="305"/>
                  </a:lnTo>
                  <a:lnTo>
                    <a:pt x="106" y="319"/>
                  </a:lnTo>
                  <a:lnTo>
                    <a:pt x="71" y="310"/>
                  </a:lnTo>
                  <a:lnTo>
                    <a:pt x="67" y="306"/>
                  </a:lnTo>
                  <a:lnTo>
                    <a:pt x="52" y="297"/>
                  </a:lnTo>
                  <a:lnTo>
                    <a:pt x="48" y="290"/>
                  </a:lnTo>
                  <a:lnTo>
                    <a:pt x="46" y="283"/>
                  </a:lnTo>
                  <a:lnTo>
                    <a:pt x="37" y="273"/>
                  </a:lnTo>
                  <a:lnTo>
                    <a:pt x="36" y="270"/>
                  </a:lnTo>
                  <a:lnTo>
                    <a:pt x="23" y="256"/>
                  </a:lnTo>
                  <a:lnTo>
                    <a:pt x="19" y="248"/>
                  </a:lnTo>
                  <a:lnTo>
                    <a:pt x="15" y="246"/>
                  </a:lnTo>
                  <a:lnTo>
                    <a:pt x="12" y="238"/>
                  </a:lnTo>
                  <a:lnTo>
                    <a:pt x="10" y="206"/>
                  </a:lnTo>
                  <a:lnTo>
                    <a:pt x="6" y="202"/>
                  </a:lnTo>
                  <a:lnTo>
                    <a:pt x="0" y="187"/>
                  </a:lnTo>
                  <a:lnTo>
                    <a:pt x="0" y="171"/>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5" name="Freeform 40" descr="25%"/>
            <p:cNvSpPr>
              <a:spLocks/>
            </p:cNvSpPr>
            <p:nvPr/>
          </p:nvSpPr>
          <p:spPr bwMode="auto">
            <a:xfrm>
              <a:off x="3793668" y="4498633"/>
              <a:ext cx="536578" cy="532979"/>
            </a:xfrm>
            <a:custGeom>
              <a:avLst/>
              <a:gdLst/>
              <a:ahLst/>
              <a:cxnLst>
                <a:cxn ang="0">
                  <a:pos x="17" y="248"/>
                </a:cxn>
                <a:cxn ang="0">
                  <a:pos x="16" y="224"/>
                </a:cxn>
                <a:cxn ang="0">
                  <a:pos x="4" y="194"/>
                </a:cxn>
                <a:cxn ang="0">
                  <a:pos x="23" y="155"/>
                </a:cxn>
                <a:cxn ang="0">
                  <a:pos x="42" y="129"/>
                </a:cxn>
                <a:cxn ang="0">
                  <a:pos x="47" y="109"/>
                </a:cxn>
                <a:cxn ang="0">
                  <a:pos x="60" y="104"/>
                </a:cxn>
                <a:cxn ang="0">
                  <a:pos x="69" y="67"/>
                </a:cxn>
                <a:cxn ang="0">
                  <a:pos x="69" y="39"/>
                </a:cxn>
                <a:cxn ang="0">
                  <a:pos x="80" y="23"/>
                </a:cxn>
                <a:cxn ang="0">
                  <a:pos x="88" y="0"/>
                </a:cxn>
                <a:cxn ang="0">
                  <a:pos x="102" y="6"/>
                </a:cxn>
                <a:cxn ang="0">
                  <a:pos x="127" y="20"/>
                </a:cxn>
                <a:cxn ang="0">
                  <a:pos x="158" y="41"/>
                </a:cxn>
                <a:cxn ang="0">
                  <a:pos x="181" y="60"/>
                </a:cxn>
                <a:cxn ang="0">
                  <a:pos x="199" y="71"/>
                </a:cxn>
                <a:cxn ang="0">
                  <a:pos x="213" y="51"/>
                </a:cxn>
                <a:cxn ang="0">
                  <a:pos x="240" y="41"/>
                </a:cxn>
                <a:cxn ang="0">
                  <a:pos x="255" y="42"/>
                </a:cxn>
                <a:cxn ang="0">
                  <a:pos x="289" y="71"/>
                </a:cxn>
                <a:cxn ang="0">
                  <a:pos x="312" y="74"/>
                </a:cxn>
                <a:cxn ang="0">
                  <a:pos x="319" y="90"/>
                </a:cxn>
                <a:cxn ang="0">
                  <a:pos x="330" y="107"/>
                </a:cxn>
                <a:cxn ang="0">
                  <a:pos x="320" y="129"/>
                </a:cxn>
                <a:cxn ang="0">
                  <a:pos x="298" y="127"/>
                </a:cxn>
                <a:cxn ang="0">
                  <a:pos x="287" y="131"/>
                </a:cxn>
                <a:cxn ang="0">
                  <a:pos x="278" y="169"/>
                </a:cxn>
                <a:cxn ang="0">
                  <a:pos x="269" y="176"/>
                </a:cxn>
                <a:cxn ang="0">
                  <a:pos x="257" y="167"/>
                </a:cxn>
                <a:cxn ang="0">
                  <a:pos x="247" y="166"/>
                </a:cxn>
                <a:cxn ang="0">
                  <a:pos x="240" y="183"/>
                </a:cxn>
                <a:cxn ang="0">
                  <a:pos x="223" y="178"/>
                </a:cxn>
                <a:cxn ang="0">
                  <a:pos x="216" y="191"/>
                </a:cxn>
                <a:cxn ang="0">
                  <a:pos x="212" y="226"/>
                </a:cxn>
                <a:cxn ang="0">
                  <a:pos x="224" y="278"/>
                </a:cxn>
                <a:cxn ang="0">
                  <a:pos x="235" y="296"/>
                </a:cxn>
                <a:cxn ang="0">
                  <a:pos x="257" y="323"/>
                </a:cxn>
                <a:cxn ang="0">
                  <a:pos x="261" y="343"/>
                </a:cxn>
                <a:cxn ang="0">
                  <a:pos x="257" y="352"/>
                </a:cxn>
                <a:cxn ang="0">
                  <a:pos x="246" y="377"/>
                </a:cxn>
                <a:cxn ang="0">
                  <a:pos x="226" y="384"/>
                </a:cxn>
                <a:cxn ang="0">
                  <a:pos x="215" y="384"/>
                </a:cxn>
                <a:cxn ang="0">
                  <a:pos x="196" y="383"/>
                </a:cxn>
                <a:cxn ang="0">
                  <a:pos x="180" y="381"/>
                </a:cxn>
                <a:cxn ang="0">
                  <a:pos x="168" y="383"/>
                </a:cxn>
                <a:cxn ang="0">
                  <a:pos x="172" y="374"/>
                </a:cxn>
                <a:cxn ang="0">
                  <a:pos x="169" y="355"/>
                </a:cxn>
                <a:cxn ang="0">
                  <a:pos x="150" y="354"/>
                </a:cxn>
                <a:cxn ang="0">
                  <a:pos x="135" y="360"/>
                </a:cxn>
                <a:cxn ang="0">
                  <a:pos x="123" y="362"/>
                </a:cxn>
                <a:cxn ang="0">
                  <a:pos x="117" y="359"/>
                </a:cxn>
                <a:cxn ang="0">
                  <a:pos x="110" y="361"/>
                </a:cxn>
                <a:cxn ang="0">
                  <a:pos x="97" y="300"/>
                </a:cxn>
                <a:cxn ang="0">
                  <a:pos x="88" y="301"/>
                </a:cxn>
                <a:cxn ang="0">
                  <a:pos x="76" y="298"/>
                </a:cxn>
                <a:cxn ang="0">
                  <a:pos x="68" y="308"/>
                </a:cxn>
                <a:cxn ang="0">
                  <a:pos x="57" y="318"/>
                </a:cxn>
                <a:cxn ang="0">
                  <a:pos x="43" y="313"/>
                </a:cxn>
                <a:cxn ang="0">
                  <a:pos x="29" y="300"/>
                </a:cxn>
                <a:cxn ang="0">
                  <a:pos x="26" y="281"/>
                </a:cxn>
                <a:cxn ang="0">
                  <a:pos x="13" y="281"/>
                </a:cxn>
                <a:cxn ang="0">
                  <a:pos x="0" y="275"/>
                </a:cxn>
              </a:cxnLst>
              <a:rect l="0" t="0" r="r" b="b"/>
              <a:pathLst>
                <a:path w="331" h="387">
                  <a:moveTo>
                    <a:pt x="0" y="275"/>
                  </a:moveTo>
                  <a:lnTo>
                    <a:pt x="3" y="274"/>
                  </a:lnTo>
                  <a:lnTo>
                    <a:pt x="17" y="248"/>
                  </a:lnTo>
                  <a:lnTo>
                    <a:pt x="22" y="241"/>
                  </a:lnTo>
                  <a:lnTo>
                    <a:pt x="21" y="225"/>
                  </a:lnTo>
                  <a:lnTo>
                    <a:pt x="16" y="224"/>
                  </a:lnTo>
                  <a:lnTo>
                    <a:pt x="9" y="215"/>
                  </a:lnTo>
                  <a:lnTo>
                    <a:pt x="2" y="199"/>
                  </a:lnTo>
                  <a:lnTo>
                    <a:pt x="4" y="194"/>
                  </a:lnTo>
                  <a:lnTo>
                    <a:pt x="9" y="187"/>
                  </a:lnTo>
                  <a:lnTo>
                    <a:pt x="24" y="162"/>
                  </a:lnTo>
                  <a:lnTo>
                    <a:pt x="23" y="155"/>
                  </a:lnTo>
                  <a:lnTo>
                    <a:pt x="27" y="153"/>
                  </a:lnTo>
                  <a:lnTo>
                    <a:pt x="36" y="142"/>
                  </a:lnTo>
                  <a:lnTo>
                    <a:pt x="42" y="129"/>
                  </a:lnTo>
                  <a:lnTo>
                    <a:pt x="43" y="124"/>
                  </a:lnTo>
                  <a:lnTo>
                    <a:pt x="48" y="121"/>
                  </a:lnTo>
                  <a:lnTo>
                    <a:pt x="47" y="109"/>
                  </a:lnTo>
                  <a:lnTo>
                    <a:pt x="52" y="104"/>
                  </a:lnTo>
                  <a:lnTo>
                    <a:pt x="59" y="107"/>
                  </a:lnTo>
                  <a:lnTo>
                    <a:pt x="60" y="104"/>
                  </a:lnTo>
                  <a:lnTo>
                    <a:pt x="66" y="102"/>
                  </a:lnTo>
                  <a:lnTo>
                    <a:pt x="79" y="80"/>
                  </a:lnTo>
                  <a:lnTo>
                    <a:pt x="69" y="67"/>
                  </a:lnTo>
                  <a:lnTo>
                    <a:pt x="64" y="55"/>
                  </a:lnTo>
                  <a:lnTo>
                    <a:pt x="66" y="46"/>
                  </a:lnTo>
                  <a:lnTo>
                    <a:pt x="69" y="39"/>
                  </a:lnTo>
                  <a:lnTo>
                    <a:pt x="75" y="33"/>
                  </a:lnTo>
                  <a:lnTo>
                    <a:pt x="79" y="25"/>
                  </a:lnTo>
                  <a:lnTo>
                    <a:pt x="80" y="23"/>
                  </a:lnTo>
                  <a:lnTo>
                    <a:pt x="73" y="17"/>
                  </a:lnTo>
                  <a:lnTo>
                    <a:pt x="73" y="13"/>
                  </a:lnTo>
                  <a:lnTo>
                    <a:pt x="88" y="0"/>
                  </a:lnTo>
                  <a:lnTo>
                    <a:pt x="90" y="3"/>
                  </a:lnTo>
                  <a:lnTo>
                    <a:pt x="97" y="4"/>
                  </a:lnTo>
                  <a:lnTo>
                    <a:pt x="102" y="6"/>
                  </a:lnTo>
                  <a:lnTo>
                    <a:pt x="107" y="8"/>
                  </a:lnTo>
                  <a:lnTo>
                    <a:pt x="111" y="19"/>
                  </a:lnTo>
                  <a:lnTo>
                    <a:pt x="127" y="20"/>
                  </a:lnTo>
                  <a:lnTo>
                    <a:pt x="140" y="23"/>
                  </a:lnTo>
                  <a:lnTo>
                    <a:pt x="148" y="20"/>
                  </a:lnTo>
                  <a:lnTo>
                    <a:pt x="158" y="41"/>
                  </a:lnTo>
                  <a:lnTo>
                    <a:pt x="167" y="50"/>
                  </a:lnTo>
                  <a:lnTo>
                    <a:pt x="171" y="50"/>
                  </a:lnTo>
                  <a:lnTo>
                    <a:pt x="181" y="60"/>
                  </a:lnTo>
                  <a:lnTo>
                    <a:pt x="186" y="64"/>
                  </a:lnTo>
                  <a:lnTo>
                    <a:pt x="191" y="69"/>
                  </a:lnTo>
                  <a:lnTo>
                    <a:pt x="199" y="71"/>
                  </a:lnTo>
                  <a:lnTo>
                    <a:pt x="208" y="69"/>
                  </a:lnTo>
                  <a:lnTo>
                    <a:pt x="212" y="62"/>
                  </a:lnTo>
                  <a:lnTo>
                    <a:pt x="213" y="51"/>
                  </a:lnTo>
                  <a:lnTo>
                    <a:pt x="219" y="46"/>
                  </a:lnTo>
                  <a:lnTo>
                    <a:pt x="234" y="39"/>
                  </a:lnTo>
                  <a:lnTo>
                    <a:pt x="240" y="41"/>
                  </a:lnTo>
                  <a:lnTo>
                    <a:pt x="246" y="42"/>
                  </a:lnTo>
                  <a:lnTo>
                    <a:pt x="251" y="42"/>
                  </a:lnTo>
                  <a:lnTo>
                    <a:pt x="255" y="42"/>
                  </a:lnTo>
                  <a:lnTo>
                    <a:pt x="260" y="49"/>
                  </a:lnTo>
                  <a:lnTo>
                    <a:pt x="266" y="52"/>
                  </a:lnTo>
                  <a:lnTo>
                    <a:pt x="289" y="71"/>
                  </a:lnTo>
                  <a:lnTo>
                    <a:pt x="293" y="72"/>
                  </a:lnTo>
                  <a:lnTo>
                    <a:pt x="305" y="74"/>
                  </a:lnTo>
                  <a:lnTo>
                    <a:pt x="312" y="74"/>
                  </a:lnTo>
                  <a:lnTo>
                    <a:pt x="316" y="77"/>
                  </a:lnTo>
                  <a:lnTo>
                    <a:pt x="316" y="88"/>
                  </a:lnTo>
                  <a:lnTo>
                    <a:pt x="319" y="90"/>
                  </a:lnTo>
                  <a:lnTo>
                    <a:pt x="319" y="102"/>
                  </a:lnTo>
                  <a:lnTo>
                    <a:pt x="321" y="107"/>
                  </a:lnTo>
                  <a:lnTo>
                    <a:pt x="330" y="107"/>
                  </a:lnTo>
                  <a:lnTo>
                    <a:pt x="330" y="118"/>
                  </a:lnTo>
                  <a:lnTo>
                    <a:pt x="322" y="124"/>
                  </a:lnTo>
                  <a:lnTo>
                    <a:pt x="320" y="129"/>
                  </a:lnTo>
                  <a:lnTo>
                    <a:pt x="311" y="134"/>
                  </a:lnTo>
                  <a:lnTo>
                    <a:pt x="304" y="129"/>
                  </a:lnTo>
                  <a:lnTo>
                    <a:pt x="298" y="127"/>
                  </a:lnTo>
                  <a:lnTo>
                    <a:pt x="297" y="123"/>
                  </a:lnTo>
                  <a:lnTo>
                    <a:pt x="289" y="124"/>
                  </a:lnTo>
                  <a:lnTo>
                    <a:pt x="287" y="131"/>
                  </a:lnTo>
                  <a:lnTo>
                    <a:pt x="280" y="151"/>
                  </a:lnTo>
                  <a:lnTo>
                    <a:pt x="278" y="161"/>
                  </a:lnTo>
                  <a:lnTo>
                    <a:pt x="278" y="169"/>
                  </a:lnTo>
                  <a:lnTo>
                    <a:pt x="276" y="172"/>
                  </a:lnTo>
                  <a:lnTo>
                    <a:pt x="271" y="176"/>
                  </a:lnTo>
                  <a:lnTo>
                    <a:pt x="269" y="176"/>
                  </a:lnTo>
                  <a:lnTo>
                    <a:pt x="266" y="172"/>
                  </a:lnTo>
                  <a:lnTo>
                    <a:pt x="264" y="171"/>
                  </a:lnTo>
                  <a:lnTo>
                    <a:pt x="257" y="167"/>
                  </a:lnTo>
                  <a:lnTo>
                    <a:pt x="250" y="165"/>
                  </a:lnTo>
                  <a:lnTo>
                    <a:pt x="248" y="165"/>
                  </a:lnTo>
                  <a:lnTo>
                    <a:pt x="247" y="166"/>
                  </a:lnTo>
                  <a:lnTo>
                    <a:pt x="245" y="180"/>
                  </a:lnTo>
                  <a:lnTo>
                    <a:pt x="243" y="181"/>
                  </a:lnTo>
                  <a:lnTo>
                    <a:pt x="240" y="183"/>
                  </a:lnTo>
                  <a:lnTo>
                    <a:pt x="231" y="183"/>
                  </a:lnTo>
                  <a:lnTo>
                    <a:pt x="227" y="178"/>
                  </a:lnTo>
                  <a:lnTo>
                    <a:pt x="223" y="178"/>
                  </a:lnTo>
                  <a:lnTo>
                    <a:pt x="221" y="177"/>
                  </a:lnTo>
                  <a:lnTo>
                    <a:pt x="217" y="180"/>
                  </a:lnTo>
                  <a:lnTo>
                    <a:pt x="216" y="191"/>
                  </a:lnTo>
                  <a:lnTo>
                    <a:pt x="213" y="194"/>
                  </a:lnTo>
                  <a:lnTo>
                    <a:pt x="211" y="210"/>
                  </a:lnTo>
                  <a:lnTo>
                    <a:pt x="212" y="226"/>
                  </a:lnTo>
                  <a:lnTo>
                    <a:pt x="218" y="242"/>
                  </a:lnTo>
                  <a:lnTo>
                    <a:pt x="222" y="246"/>
                  </a:lnTo>
                  <a:lnTo>
                    <a:pt x="224" y="278"/>
                  </a:lnTo>
                  <a:lnTo>
                    <a:pt x="227" y="286"/>
                  </a:lnTo>
                  <a:lnTo>
                    <a:pt x="231" y="287"/>
                  </a:lnTo>
                  <a:lnTo>
                    <a:pt x="235" y="296"/>
                  </a:lnTo>
                  <a:lnTo>
                    <a:pt x="247" y="310"/>
                  </a:lnTo>
                  <a:lnTo>
                    <a:pt x="248" y="313"/>
                  </a:lnTo>
                  <a:lnTo>
                    <a:pt x="257" y="323"/>
                  </a:lnTo>
                  <a:lnTo>
                    <a:pt x="259" y="330"/>
                  </a:lnTo>
                  <a:lnTo>
                    <a:pt x="263" y="336"/>
                  </a:lnTo>
                  <a:lnTo>
                    <a:pt x="261" y="343"/>
                  </a:lnTo>
                  <a:lnTo>
                    <a:pt x="261" y="349"/>
                  </a:lnTo>
                  <a:lnTo>
                    <a:pt x="259" y="350"/>
                  </a:lnTo>
                  <a:lnTo>
                    <a:pt x="257" y="352"/>
                  </a:lnTo>
                  <a:lnTo>
                    <a:pt x="257" y="355"/>
                  </a:lnTo>
                  <a:lnTo>
                    <a:pt x="251" y="363"/>
                  </a:lnTo>
                  <a:lnTo>
                    <a:pt x="246" y="377"/>
                  </a:lnTo>
                  <a:lnTo>
                    <a:pt x="240" y="382"/>
                  </a:lnTo>
                  <a:lnTo>
                    <a:pt x="231" y="384"/>
                  </a:lnTo>
                  <a:lnTo>
                    <a:pt x="226" y="384"/>
                  </a:lnTo>
                  <a:lnTo>
                    <a:pt x="224" y="383"/>
                  </a:lnTo>
                  <a:lnTo>
                    <a:pt x="221" y="382"/>
                  </a:lnTo>
                  <a:lnTo>
                    <a:pt x="215" y="384"/>
                  </a:lnTo>
                  <a:lnTo>
                    <a:pt x="205" y="383"/>
                  </a:lnTo>
                  <a:lnTo>
                    <a:pt x="200" y="384"/>
                  </a:lnTo>
                  <a:lnTo>
                    <a:pt x="196" y="383"/>
                  </a:lnTo>
                  <a:lnTo>
                    <a:pt x="193" y="383"/>
                  </a:lnTo>
                  <a:lnTo>
                    <a:pt x="192" y="381"/>
                  </a:lnTo>
                  <a:lnTo>
                    <a:pt x="180" y="381"/>
                  </a:lnTo>
                  <a:lnTo>
                    <a:pt x="172" y="386"/>
                  </a:lnTo>
                  <a:lnTo>
                    <a:pt x="170" y="383"/>
                  </a:lnTo>
                  <a:lnTo>
                    <a:pt x="168" y="383"/>
                  </a:lnTo>
                  <a:lnTo>
                    <a:pt x="166" y="382"/>
                  </a:lnTo>
                  <a:lnTo>
                    <a:pt x="167" y="378"/>
                  </a:lnTo>
                  <a:lnTo>
                    <a:pt x="172" y="374"/>
                  </a:lnTo>
                  <a:lnTo>
                    <a:pt x="175" y="370"/>
                  </a:lnTo>
                  <a:lnTo>
                    <a:pt x="172" y="359"/>
                  </a:lnTo>
                  <a:lnTo>
                    <a:pt x="169" y="355"/>
                  </a:lnTo>
                  <a:lnTo>
                    <a:pt x="162" y="354"/>
                  </a:lnTo>
                  <a:lnTo>
                    <a:pt x="155" y="355"/>
                  </a:lnTo>
                  <a:lnTo>
                    <a:pt x="150" y="354"/>
                  </a:lnTo>
                  <a:lnTo>
                    <a:pt x="147" y="359"/>
                  </a:lnTo>
                  <a:lnTo>
                    <a:pt x="138" y="354"/>
                  </a:lnTo>
                  <a:lnTo>
                    <a:pt x="135" y="360"/>
                  </a:lnTo>
                  <a:lnTo>
                    <a:pt x="133" y="361"/>
                  </a:lnTo>
                  <a:lnTo>
                    <a:pt x="129" y="361"/>
                  </a:lnTo>
                  <a:lnTo>
                    <a:pt x="123" y="362"/>
                  </a:lnTo>
                  <a:lnTo>
                    <a:pt x="120" y="362"/>
                  </a:lnTo>
                  <a:lnTo>
                    <a:pt x="117" y="360"/>
                  </a:lnTo>
                  <a:lnTo>
                    <a:pt x="117" y="359"/>
                  </a:lnTo>
                  <a:lnTo>
                    <a:pt x="114" y="360"/>
                  </a:lnTo>
                  <a:lnTo>
                    <a:pt x="113" y="360"/>
                  </a:lnTo>
                  <a:lnTo>
                    <a:pt x="110" y="361"/>
                  </a:lnTo>
                  <a:lnTo>
                    <a:pt x="104" y="354"/>
                  </a:lnTo>
                  <a:lnTo>
                    <a:pt x="100" y="344"/>
                  </a:lnTo>
                  <a:lnTo>
                    <a:pt x="97" y="300"/>
                  </a:lnTo>
                  <a:lnTo>
                    <a:pt x="93" y="300"/>
                  </a:lnTo>
                  <a:lnTo>
                    <a:pt x="89" y="303"/>
                  </a:lnTo>
                  <a:lnTo>
                    <a:pt x="88" y="301"/>
                  </a:lnTo>
                  <a:lnTo>
                    <a:pt x="81" y="296"/>
                  </a:lnTo>
                  <a:lnTo>
                    <a:pt x="78" y="295"/>
                  </a:lnTo>
                  <a:lnTo>
                    <a:pt x="76" y="298"/>
                  </a:lnTo>
                  <a:lnTo>
                    <a:pt x="75" y="298"/>
                  </a:lnTo>
                  <a:lnTo>
                    <a:pt x="72" y="306"/>
                  </a:lnTo>
                  <a:lnTo>
                    <a:pt x="68" y="308"/>
                  </a:lnTo>
                  <a:lnTo>
                    <a:pt x="67" y="313"/>
                  </a:lnTo>
                  <a:lnTo>
                    <a:pt x="60" y="318"/>
                  </a:lnTo>
                  <a:lnTo>
                    <a:pt x="57" y="318"/>
                  </a:lnTo>
                  <a:lnTo>
                    <a:pt x="51" y="316"/>
                  </a:lnTo>
                  <a:lnTo>
                    <a:pt x="48" y="316"/>
                  </a:lnTo>
                  <a:lnTo>
                    <a:pt x="43" y="313"/>
                  </a:lnTo>
                  <a:lnTo>
                    <a:pt x="33" y="311"/>
                  </a:lnTo>
                  <a:lnTo>
                    <a:pt x="32" y="311"/>
                  </a:lnTo>
                  <a:lnTo>
                    <a:pt x="29" y="300"/>
                  </a:lnTo>
                  <a:lnTo>
                    <a:pt x="29" y="292"/>
                  </a:lnTo>
                  <a:lnTo>
                    <a:pt x="26" y="287"/>
                  </a:lnTo>
                  <a:lnTo>
                    <a:pt x="26" y="281"/>
                  </a:lnTo>
                  <a:lnTo>
                    <a:pt x="18" y="276"/>
                  </a:lnTo>
                  <a:lnTo>
                    <a:pt x="17" y="284"/>
                  </a:lnTo>
                  <a:lnTo>
                    <a:pt x="13" y="281"/>
                  </a:lnTo>
                  <a:lnTo>
                    <a:pt x="10" y="275"/>
                  </a:lnTo>
                  <a:lnTo>
                    <a:pt x="3" y="276"/>
                  </a:lnTo>
                  <a:lnTo>
                    <a:pt x="0" y="275"/>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6" name="Freeform 41" descr="25%"/>
            <p:cNvSpPr>
              <a:spLocks/>
            </p:cNvSpPr>
            <p:nvPr/>
          </p:nvSpPr>
          <p:spPr bwMode="auto">
            <a:xfrm>
              <a:off x="3791738" y="5309206"/>
              <a:ext cx="893655" cy="647718"/>
            </a:xfrm>
            <a:custGeom>
              <a:avLst/>
              <a:gdLst/>
              <a:ahLst/>
              <a:cxnLst>
                <a:cxn ang="0">
                  <a:pos x="18" y="122"/>
                </a:cxn>
                <a:cxn ang="0">
                  <a:pos x="31" y="118"/>
                </a:cxn>
                <a:cxn ang="0">
                  <a:pos x="38" y="88"/>
                </a:cxn>
                <a:cxn ang="0">
                  <a:pos x="57" y="46"/>
                </a:cxn>
                <a:cxn ang="0">
                  <a:pos x="81" y="57"/>
                </a:cxn>
                <a:cxn ang="0">
                  <a:pos x="95" y="74"/>
                </a:cxn>
                <a:cxn ang="0">
                  <a:pos x="119" y="70"/>
                </a:cxn>
                <a:cxn ang="0">
                  <a:pos x="170" y="81"/>
                </a:cxn>
                <a:cxn ang="0">
                  <a:pos x="184" y="90"/>
                </a:cxn>
                <a:cxn ang="0">
                  <a:pos x="199" y="93"/>
                </a:cxn>
                <a:cxn ang="0">
                  <a:pos x="220" y="101"/>
                </a:cxn>
                <a:cxn ang="0">
                  <a:pos x="209" y="65"/>
                </a:cxn>
                <a:cxn ang="0">
                  <a:pos x="206" y="43"/>
                </a:cxn>
                <a:cxn ang="0">
                  <a:pos x="203" y="29"/>
                </a:cxn>
                <a:cxn ang="0">
                  <a:pos x="206" y="7"/>
                </a:cxn>
                <a:cxn ang="0">
                  <a:pos x="215" y="17"/>
                </a:cxn>
                <a:cxn ang="0">
                  <a:pos x="231" y="9"/>
                </a:cxn>
                <a:cxn ang="0">
                  <a:pos x="239" y="7"/>
                </a:cxn>
                <a:cxn ang="0">
                  <a:pos x="259" y="30"/>
                </a:cxn>
                <a:cxn ang="0">
                  <a:pos x="254" y="51"/>
                </a:cxn>
                <a:cxn ang="0">
                  <a:pos x="245" y="70"/>
                </a:cxn>
                <a:cxn ang="0">
                  <a:pos x="262" y="73"/>
                </a:cxn>
                <a:cxn ang="0">
                  <a:pos x="282" y="69"/>
                </a:cxn>
                <a:cxn ang="0">
                  <a:pos x="310" y="49"/>
                </a:cxn>
                <a:cxn ang="0">
                  <a:pos x="325" y="42"/>
                </a:cxn>
                <a:cxn ang="0">
                  <a:pos x="334" y="37"/>
                </a:cxn>
                <a:cxn ang="0">
                  <a:pos x="345" y="12"/>
                </a:cxn>
                <a:cxn ang="0">
                  <a:pos x="356" y="20"/>
                </a:cxn>
                <a:cxn ang="0">
                  <a:pos x="376" y="65"/>
                </a:cxn>
                <a:cxn ang="0">
                  <a:pos x="397" y="53"/>
                </a:cxn>
                <a:cxn ang="0">
                  <a:pos x="412" y="77"/>
                </a:cxn>
                <a:cxn ang="0">
                  <a:pos x="433" y="107"/>
                </a:cxn>
                <a:cxn ang="0">
                  <a:pos x="452" y="127"/>
                </a:cxn>
                <a:cxn ang="0">
                  <a:pos x="475" y="155"/>
                </a:cxn>
                <a:cxn ang="0">
                  <a:pos x="505" y="171"/>
                </a:cxn>
                <a:cxn ang="0">
                  <a:pos x="505" y="242"/>
                </a:cxn>
                <a:cxn ang="0">
                  <a:pos x="528" y="328"/>
                </a:cxn>
                <a:cxn ang="0">
                  <a:pos x="550" y="345"/>
                </a:cxn>
                <a:cxn ang="0">
                  <a:pos x="539" y="393"/>
                </a:cxn>
                <a:cxn ang="0">
                  <a:pos x="522" y="409"/>
                </a:cxn>
                <a:cxn ang="0">
                  <a:pos x="514" y="432"/>
                </a:cxn>
                <a:cxn ang="0">
                  <a:pos x="493" y="449"/>
                </a:cxn>
                <a:cxn ang="0">
                  <a:pos x="482" y="460"/>
                </a:cxn>
                <a:cxn ang="0">
                  <a:pos x="472" y="446"/>
                </a:cxn>
                <a:cxn ang="0">
                  <a:pos x="454" y="440"/>
                </a:cxn>
                <a:cxn ang="0">
                  <a:pos x="431" y="433"/>
                </a:cxn>
                <a:cxn ang="0">
                  <a:pos x="384" y="422"/>
                </a:cxn>
                <a:cxn ang="0">
                  <a:pos x="344" y="412"/>
                </a:cxn>
                <a:cxn ang="0">
                  <a:pos x="305" y="394"/>
                </a:cxn>
                <a:cxn ang="0">
                  <a:pos x="293" y="384"/>
                </a:cxn>
                <a:cxn ang="0">
                  <a:pos x="268" y="365"/>
                </a:cxn>
                <a:cxn ang="0">
                  <a:pos x="218" y="342"/>
                </a:cxn>
                <a:cxn ang="0">
                  <a:pos x="157" y="314"/>
                </a:cxn>
                <a:cxn ang="0">
                  <a:pos x="126" y="299"/>
                </a:cxn>
                <a:cxn ang="0">
                  <a:pos x="118" y="287"/>
                </a:cxn>
                <a:cxn ang="0">
                  <a:pos x="73" y="253"/>
                </a:cxn>
                <a:cxn ang="0">
                  <a:pos x="61" y="245"/>
                </a:cxn>
                <a:cxn ang="0">
                  <a:pos x="53" y="228"/>
                </a:cxn>
                <a:cxn ang="0">
                  <a:pos x="49" y="228"/>
                </a:cxn>
                <a:cxn ang="0">
                  <a:pos x="44" y="227"/>
                </a:cxn>
                <a:cxn ang="0">
                  <a:pos x="33" y="213"/>
                </a:cxn>
                <a:cxn ang="0">
                  <a:pos x="16" y="189"/>
                </a:cxn>
                <a:cxn ang="0">
                  <a:pos x="0" y="164"/>
                </a:cxn>
              </a:cxnLst>
              <a:rect l="0" t="0" r="r" b="b"/>
              <a:pathLst>
                <a:path w="551" h="471">
                  <a:moveTo>
                    <a:pt x="0" y="164"/>
                  </a:moveTo>
                  <a:lnTo>
                    <a:pt x="3" y="149"/>
                  </a:lnTo>
                  <a:lnTo>
                    <a:pt x="3" y="122"/>
                  </a:lnTo>
                  <a:lnTo>
                    <a:pt x="13" y="119"/>
                  </a:lnTo>
                  <a:lnTo>
                    <a:pt x="18" y="122"/>
                  </a:lnTo>
                  <a:lnTo>
                    <a:pt x="21" y="121"/>
                  </a:lnTo>
                  <a:lnTo>
                    <a:pt x="20" y="119"/>
                  </a:lnTo>
                  <a:lnTo>
                    <a:pt x="22" y="118"/>
                  </a:lnTo>
                  <a:lnTo>
                    <a:pt x="27" y="121"/>
                  </a:lnTo>
                  <a:lnTo>
                    <a:pt x="31" y="118"/>
                  </a:lnTo>
                  <a:lnTo>
                    <a:pt x="31" y="115"/>
                  </a:lnTo>
                  <a:lnTo>
                    <a:pt x="38" y="113"/>
                  </a:lnTo>
                  <a:lnTo>
                    <a:pt x="39" y="109"/>
                  </a:lnTo>
                  <a:lnTo>
                    <a:pt x="40" y="102"/>
                  </a:lnTo>
                  <a:lnTo>
                    <a:pt x="38" y="88"/>
                  </a:lnTo>
                  <a:lnTo>
                    <a:pt x="37" y="84"/>
                  </a:lnTo>
                  <a:lnTo>
                    <a:pt x="37" y="62"/>
                  </a:lnTo>
                  <a:lnTo>
                    <a:pt x="40" y="53"/>
                  </a:lnTo>
                  <a:lnTo>
                    <a:pt x="53" y="46"/>
                  </a:lnTo>
                  <a:lnTo>
                    <a:pt x="57" y="46"/>
                  </a:lnTo>
                  <a:lnTo>
                    <a:pt x="61" y="47"/>
                  </a:lnTo>
                  <a:lnTo>
                    <a:pt x="64" y="51"/>
                  </a:lnTo>
                  <a:lnTo>
                    <a:pt x="73" y="49"/>
                  </a:lnTo>
                  <a:lnTo>
                    <a:pt x="77" y="52"/>
                  </a:lnTo>
                  <a:lnTo>
                    <a:pt x="81" y="57"/>
                  </a:lnTo>
                  <a:lnTo>
                    <a:pt x="81" y="62"/>
                  </a:lnTo>
                  <a:lnTo>
                    <a:pt x="89" y="69"/>
                  </a:lnTo>
                  <a:lnTo>
                    <a:pt x="91" y="73"/>
                  </a:lnTo>
                  <a:lnTo>
                    <a:pt x="92" y="73"/>
                  </a:lnTo>
                  <a:lnTo>
                    <a:pt x="95" y="74"/>
                  </a:lnTo>
                  <a:lnTo>
                    <a:pt x="101" y="74"/>
                  </a:lnTo>
                  <a:lnTo>
                    <a:pt x="103" y="74"/>
                  </a:lnTo>
                  <a:lnTo>
                    <a:pt x="105" y="74"/>
                  </a:lnTo>
                  <a:lnTo>
                    <a:pt x="114" y="74"/>
                  </a:lnTo>
                  <a:lnTo>
                    <a:pt x="119" y="70"/>
                  </a:lnTo>
                  <a:lnTo>
                    <a:pt x="138" y="70"/>
                  </a:lnTo>
                  <a:lnTo>
                    <a:pt x="147" y="74"/>
                  </a:lnTo>
                  <a:lnTo>
                    <a:pt x="159" y="79"/>
                  </a:lnTo>
                  <a:lnTo>
                    <a:pt x="167" y="80"/>
                  </a:lnTo>
                  <a:lnTo>
                    <a:pt x="170" y="81"/>
                  </a:lnTo>
                  <a:lnTo>
                    <a:pt x="173" y="81"/>
                  </a:lnTo>
                  <a:lnTo>
                    <a:pt x="177" y="80"/>
                  </a:lnTo>
                  <a:lnTo>
                    <a:pt x="175" y="87"/>
                  </a:lnTo>
                  <a:lnTo>
                    <a:pt x="184" y="92"/>
                  </a:lnTo>
                  <a:lnTo>
                    <a:pt x="184" y="90"/>
                  </a:lnTo>
                  <a:lnTo>
                    <a:pt x="186" y="88"/>
                  </a:lnTo>
                  <a:lnTo>
                    <a:pt x="189" y="90"/>
                  </a:lnTo>
                  <a:lnTo>
                    <a:pt x="191" y="88"/>
                  </a:lnTo>
                  <a:lnTo>
                    <a:pt x="197" y="91"/>
                  </a:lnTo>
                  <a:lnTo>
                    <a:pt x="199" y="93"/>
                  </a:lnTo>
                  <a:lnTo>
                    <a:pt x="206" y="94"/>
                  </a:lnTo>
                  <a:lnTo>
                    <a:pt x="205" y="103"/>
                  </a:lnTo>
                  <a:lnTo>
                    <a:pt x="207" y="105"/>
                  </a:lnTo>
                  <a:lnTo>
                    <a:pt x="212" y="105"/>
                  </a:lnTo>
                  <a:lnTo>
                    <a:pt x="220" y="101"/>
                  </a:lnTo>
                  <a:lnTo>
                    <a:pt x="220" y="98"/>
                  </a:lnTo>
                  <a:lnTo>
                    <a:pt x="220" y="94"/>
                  </a:lnTo>
                  <a:lnTo>
                    <a:pt x="218" y="92"/>
                  </a:lnTo>
                  <a:lnTo>
                    <a:pt x="213" y="86"/>
                  </a:lnTo>
                  <a:lnTo>
                    <a:pt x="209" y="65"/>
                  </a:lnTo>
                  <a:lnTo>
                    <a:pt x="210" y="60"/>
                  </a:lnTo>
                  <a:lnTo>
                    <a:pt x="208" y="56"/>
                  </a:lnTo>
                  <a:lnTo>
                    <a:pt x="207" y="49"/>
                  </a:lnTo>
                  <a:lnTo>
                    <a:pt x="206" y="46"/>
                  </a:lnTo>
                  <a:lnTo>
                    <a:pt x="206" y="43"/>
                  </a:lnTo>
                  <a:lnTo>
                    <a:pt x="207" y="41"/>
                  </a:lnTo>
                  <a:lnTo>
                    <a:pt x="206" y="38"/>
                  </a:lnTo>
                  <a:lnTo>
                    <a:pt x="203" y="36"/>
                  </a:lnTo>
                  <a:lnTo>
                    <a:pt x="203" y="32"/>
                  </a:lnTo>
                  <a:lnTo>
                    <a:pt x="203" y="29"/>
                  </a:lnTo>
                  <a:lnTo>
                    <a:pt x="205" y="28"/>
                  </a:lnTo>
                  <a:lnTo>
                    <a:pt x="203" y="19"/>
                  </a:lnTo>
                  <a:lnTo>
                    <a:pt x="202" y="17"/>
                  </a:lnTo>
                  <a:lnTo>
                    <a:pt x="202" y="10"/>
                  </a:lnTo>
                  <a:lnTo>
                    <a:pt x="206" y="7"/>
                  </a:lnTo>
                  <a:lnTo>
                    <a:pt x="210" y="7"/>
                  </a:lnTo>
                  <a:lnTo>
                    <a:pt x="212" y="12"/>
                  </a:lnTo>
                  <a:lnTo>
                    <a:pt x="212" y="15"/>
                  </a:lnTo>
                  <a:lnTo>
                    <a:pt x="214" y="17"/>
                  </a:lnTo>
                  <a:lnTo>
                    <a:pt x="215" y="17"/>
                  </a:lnTo>
                  <a:lnTo>
                    <a:pt x="219" y="10"/>
                  </a:lnTo>
                  <a:lnTo>
                    <a:pt x="220" y="6"/>
                  </a:lnTo>
                  <a:lnTo>
                    <a:pt x="223" y="4"/>
                  </a:lnTo>
                  <a:lnTo>
                    <a:pt x="222" y="9"/>
                  </a:lnTo>
                  <a:lnTo>
                    <a:pt x="231" y="9"/>
                  </a:lnTo>
                  <a:lnTo>
                    <a:pt x="233" y="9"/>
                  </a:lnTo>
                  <a:lnTo>
                    <a:pt x="235" y="7"/>
                  </a:lnTo>
                  <a:lnTo>
                    <a:pt x="236" y="3"/>
                  </a:lnTo>
                  <a:lnTo>
                    <a:pt x="241" y="0"/>
                  </a:lnTo>
                  <a:lnTo>
                    <a:pt x="239" y="7"/>
                  </a:lnTo>
                  <a:lnTo>
                    <a:pt x="243" y="18"/>
                  </a:lnTo>
                  <a:lnTo>
                    <a:pt x="245" y="20"/>
                  </a:lnTo>
                  <a:lnTo>
                    <a:pt x="257" y="25"/>
                  </a:lnTo>
                  <a:lnTo>
                    <a:pt x="260" y="28"/>
                  </a:lnTo>
                  <a:lnTo>
                    <a:pt x="259" y="30"/>
                  </a:lnTo>
                  <a:lnTo>
                    <a:pt x="258" y="31"/>
                  </a:lnTo>
                  <a:lnTo>
                    <a:pt x="257" y="34"/>
                  </a:lnTo>
                  <a:lnTo>
                    <a:pt x="254" y="38"/>
                  </a:lnTo>
                  <a:lnTo>
                    <a:pt x="254" y="42"/>
                  </a:lnTo>
                  <a:lnTo>
                    <a:pt x="254" y="51"/>
                  </a:lnTo>
                  <a:lnTo>
                    <a:pt x="253" y="58"/>
                  </a:lnTo>
                  <a:lnTo>
                    <a:pt x="250" y="62"/>
                  </a:lnTo>
                  <a:lnTo>
                    <a:pt x="248" y="65"/>
                  </a:lnTo>
                  <a:lnTo>
                    <a:pt x="245" y="68"/>
                  </a:lnTo>
                  <a:lnTo>
                    <a:pt x="245" y="70"/>
                  </a:lnTo>
                  <a:lnTo>
                    <a:pt x="247" y="73"/>
                  </a:lnTo>
                  <a:lnTo>
                    <a:pt x="250" y="73"/>
                  </a:lnTo>
                  <a:lnTo>
                    <a:pt x="253" y="69"/>
                  </a:lnTo>
                  <a:lnTo>
                    <a:pt x="260" y="70"/>
                  </a:lnTo>
                  <a:lnTo>
                    <a:pt x="262" y="73"/>
                  </a:lnTo>
                  <a:lnTo>
                    <a:pt x="261" y="76"/>
                  </a:lnTo>
                  <a:lnTo>
                    <a:pt x="261" y="87"/>
                  </a:lnTo>
                  <a:lnTo>
                    <a:pt x="270" y="86"/>
                  </a:lnTo>
                  <a:lnTo>
                    <a:pt x="272" y="81"/>
                  </a:lnTo>
                  <a:lnTo>
                    <a:pt x="282" y="69"/>
                  </a:lnTo>
                  <a:lnTo>
                    <a:pt x="288" y="54"/>
                  </a:lnTo>
                  <a:lnTo>
                    <a:pt x="300" y="51"/>
                  </a:lnTo>
                  <a:lnTo>
                    <a:pt x="303" y="46"/>
                  </a:lnTo>
                  <a:lnTo>
                    <a:pt x="305" y="46"/>
                  </a:lnTo>
                  <a:lnTo>
                    <a:pt x="310" y="49"/>
                  </a:lnTo>
                  <a:lnTo>
                    <a:pt x="312" y="46"/>
                  </a:lnTo>
                  <a:lnTo>
                    <a:pt x="316" y="43"/>
                  </a:lnTo>
                  <a:lnTo>
                    <a:pt x="320" y="45"/>
                  </a:lnTo>
                  <a:lnTo>
                    <a:pt x="322" y="42"/>
                  </a:lnTo>
                  <a:lnTo>
                    <a:pt x="325" y="42"/>
                  </a:lnTo>
                  <a:lnTo>
                    <a:pt x="327" y="42"/>
                  </a:lnTo>
                  <a:lnTo>
                    <a:pt x="328" y="40"/>
                  </a:lnTo>
                  <a:lnTo>
                    <a:pt x="328" y="37"/>
                  </a:lnTo>
                  <a:lnTo>
                    <a:pt x="332" y="36"/>
                  </a:lnTo>
                  <a:lnTo>
                    <a:pt x="334" y="37"/>
                  </a:lnTo>
                  <a:lnTo>
                    <a:pt x="341" y="25"/>
                  </a:lnTo>
                  <a:lnTo>
                    <a:pt x="342" y="21"/>
                  </a:lnTo>
                  <a:lnTo>
                    <a:pt x="345" y="18"/>
                  </a:lnTo>
                  <a:lnTo>
                    <a:pt x="348" y="18"/>
                  </a:lnTo>
                  <a:lnTo>
                    <a:pt x="345" y="12"/>
                  </a:lnTo>
                  <a:lnTo>
                    <a:pt x="348" y="9"/>
                  </a:lnTo>
                  <a:lnTo>
                    <a:pt x="352" y="14"/>
                  </a:lnTo>
                  <a:lnTo>
                    <a:pt x="354" y="15"/>
                  </a:lnTo>
                  <a:lnTo>
                    <a:pt x="356" y="18"/>
                  </a:lnTo>
                  <a:lnTo>
                    <a:pt x="356" y="20"/>
                  </a:lnTo>
                  <a:lnTo>
                    <a:pt x="359" y="32"/>
                  </a:lnTo>
                  <a:lnTo>
                    <a:pt x="367" y="32"/>
                  </a:lnTo>
                  <a:lnTo>
                    <a:pt x="369" y="47"/>
                  </a:lnTo>
                  <a:lnTo>
                    <a:pt x="374" y="60"/>
                  </a:lnTo>
                  <a:lnTo>
                    <a:pt x="376" y="65"/>
                  </a:lnTo>
                  <a:lnTo>
                    <a:pt x="379" y="66"/>
                  </a:lnTo>
                  <a:lnTo>
                    <a:pt x="389" y="63"/>
                  </a:lnTo>
                  <a:lnTo>
                    <a:pt x="392" y="58"/>
                  </a:lnTo>
                  <a:lnTo>
                    <a:pt x="396" y="53"/>
                  </a:lnTo>
                  <a:lnTo>
                    <a:pt x="397" y="53"/>
                  </a:lnTo>
                  <a:lnTo>
                    <a:pt x="401" y="57"/>
                  </a:lnTo>
                  <a:lnTo>
                    <a:pt x="404" y="65"/>
                  </a:lnTo>
                  <a:lnTo>
                    <a:pt x="406" y="68"/>
                  </a:lnTo>
                  <a:lnTo>
                    <a:pt x="410" y="76"/>
                  </a:lnTo>
                  <a:lnTo>
                    <a:pt x="412" y="77"/>
                  </a:lnTo>
                  <a:lnTo>
                    <a:pt x="415" y="84"/>
                  </a:lnTo>
                  <a:lnTo>
                    <a:pt x="415" y="86"/>
                  </a:lnTo>
                  <a:lnTo>
                    <a:pt x="417" y="92"/>
                  </a:lnTo>
                  <a:lnTo>
                    <a:pt x="429" y="107"/>
                  </a:lnTo>
                  <a:lnTo>
                    <a:pt x="433" y="107"/>
                  </a:lnTo>
                  <a:lnTo>
                    <a:pt x="437" y="109"/>
                  </a:lnTo>
                  <a:lnTo>
                    <a:pt x="438" y="113"/>
                  </a:lnTo>
                  <a:lnTo>
                    <a:pt x="439" y="120"/>
                  </a:lnTo>
                  <a:lnTo>
                    <a:pt x="442" y="125"/>
                  </a:lnTo>
                  <a:lnTo>
                    <a:pt x="452" y="127"/>
                  </a:lnTo>
                  <a:lnTo>
                    <a:pt x="456" y="132"/>
                  </a:lnTo>
                  <a:lnTo>
                    <a:pt x="458" y="135"/>
                  </a:lnTo>
                  <a:lnTo>
                    <a:pt x="459" y="142"/>
                  </a:lnTo>
                  <a:lnTo>
                    <a:pt x="472" y="150"/>
                  </a:lnTo>
                  <a:lnTo>
                    <a:pt x="475" y="155"/>
                  </a:lnTo>
                  <a:lnTo>
                    <a:pt x="481" y="154"/>
                  </a:lnTo>
                  <a:lnTo>
                    <a:pt x="490" y="155"/>
                  </a:lnTo>
                  <a:lnTo>
                    <a:pt x="494" y="158"/>
                  </a:lnTo>
                  <a:lnTo>
                    <a:pt x="501" y="169"/>
                  </a:lnTo>
                  <a:lnTo>
                    <a:pt x="505" y="171"/>
                  </a:lnTo>
                  <a:lnTo>
                    <a:pt x="504" y="181"/>
                  </a:lnTo>
                  <a:lnTo>
                    <a:pt x="505" y="194"/>
                  </a:lnTo>
                  <a:lnTo>
                    <a:pt x="499" y="231"/>
                  </a:lnTo>
                  <a:lnTo>
                    <a:pt x="500" y="237"/>
                  </a:lnTo>
                  <a:lnTo>
                    <a:pt x="505" y="242"/>
                  </a:lnTo>
                  <a:lnTo>
                    <a:pt x="508" y="249"/>
                  </a:lnTo>
                  <a:lnTo>
                    <a:pt x="513" y="303"/>
                  </a:lnTo>
                  <a:lnTo>
                    <a:pt x="521" y="305"/>
                  </a:lnTo>
                  <a:lnTo>
                    <a:pt x="525" y="309"/>
                  </a:lnTo>
                  <a:lnTo>
                    <a:pt x="528" y="328"/>
                  </a:lnTo>
                  <a:lnTo>
                    <a:pt x="530" y="333"/>
                  </a:lnTo>
                  <a:lnTo>
                    <a:pt x="535" y="339"/>
                  </a:lnTo>
                  <a:lnTo>
                    <a:pt x="537" y="338"/>
                  </a:lnTo>
                  <a:lnTo>
                    <a:pt x="539" y="340"/>
                  </a:lnTo>
                  <a:lnTo>
                    <a:pt x="550" y="345"/>
                  </a:lnTo>
                  <a:lnTo>
                    <a:pt x="550" y="356"/>
                  </a:lnTo>
                  <a:lnTo>
                    <a:pt x="547" y="361"/>
                  </a:lnTo>
                  <a:lnTo>
                    <a:pt x="544" y="365"/>
                  </a:lnTo>
                  <a:lnTo>
                    <a:pt x="544" y="376"/>
                  </a:lnTo>
                  <a:lnTo>
                    <a:pt x="539" y="393"/>
                  </a:lnTo>
                  <a:lnTo>
                    <a:pt x="535" y="398"/>
                  </a:lnTo>
                  <a:lnTo>
                    <a:pt x="533" y="400"/>
                  </a:lnTo>
                  <a:lnTo>
                    <a:pt x="531" y="404"/>
                  </a:lnTo>
                  <a:lnTo>
                    <a:pt x="526" y="406"/>
                  </a:lnTo>
                  <a:lnTo>
                    <a:pt x="522" y="409"/>
                  </a:lnTo>
                  <a:lnTo>
                    <a:pt x="520" y="407"/>
                  </a:lnTo>
                  <a:lnTo>
                    <a:pt x="514" y="410"/>
                  </a:lnTo>
                  <a:lnTo>
                    <a:pt x="521" y="423"/>
                  </a:lnTo>
                  <a:lnTo>
                    <a:pt x="520" y="427"/>
                  </a:lnTo>
                  <a:lnTo>
                    <a:pt x="514" y="432"/>
                  </a:lnTo>
                  <a:lnTo>
                    <a:pt x="510" y="438"/>
                  </a:lnTo>
                  <a:lnTo>
                    <a:pt x="507" y="439"/>
                  </a:lnTo>
                  <a:lnTo>
                    <a:pt x="504" y="438"/>
                  </a:lnTo>
                  <a:lnTo>
                    <a:pt x="498" y="443"/>
                  </a:lnTo>
                  <a:lnTo>
                    <a:pt x="493" y="449"/>
                  </a:lnTo>
                  <a:lnTo>
                    <a:pt x="494" y="459"/>
                  </a:lnTo>
                  <a:lnTo>
                    <a:pt x="495" y="463"/>
                  </a:lnTo>
                  <a:lnTo>
                    <a:pt x="494" y="467"/>
                  </a:lnTo>
                  <a:lnTo>
                    <a:pt x="490" y="470"/>
                  </a:lnTo>
                  <a:lnTo>
                    <a:pt x="482" y="460"/>
                  </a:lnTo>
                  <a:lnTo>
                    <a:pt x="477" y="457"/>
                  </a:lnTo>
                  <a:lnTo>
                    <a:pt x="475" y="451"/>
                  </a:lnTo>
                  <a:lnTo>
                    <a:pt x="473" y="449"/>
                  </a:lnTo>
                  <a:lnTo>
                    <a:pt x="473" y="446"/>
                  </a:lnTo>
                  <a:lnTo>
                    <a:pt x="472" y="446"/>
                  </a:lnTo>
                  <a:lnTo>
                    <a:pt x="466" y="440"/>
                  </a:lnTo>
                  <a:lnTo>
                    <a:pt x="460" y="438"/>
                  </a:lnTo>
                  <a:lnTo>
                    <a:pt x="455" y="438"/>
                  </a:lnTo>
                  <a:lnTo>
                    <a:pt x="453" y="438"/>
                  </a:lnTo>
                  <a:lnTo>
                    <a:pt x="454" y="440"/>
                  </a:lnTo>
                  <a:lnTo>
                    <a:pt x="451" y="443"/>
                  </a:lnTo>
                  <a:lnTo>
                    <a:pt x="437" y="434"/>
                  </a:lnTo>
                  <a:lnTo>
                    <a:pt x="435" y="433"/>
                  </a:lnTo>
                  <a:lnTo>
                    <a:pt x="434" y="432"/>
                  </a:lnTo>
                  <a:lnTo>
                    <a:pt x="431" y="433"/>
                  </a:lnTo>
                  <a:lnTo>
                    <a:pt x="414" y="429"/>
                  </a:lnTo>
                  <a:lnTo>
                    <a:pt x="406" y="426"/>
                  </a:lnTo>
                  <a:lnTo>
                    <a:pt x="398" y="426"/>
                  </a:lnTo>
                  <a:lnTo>
                    <a:pt x="391" y="424"/>
                  </a:lnTo>
                  <a:lnTo>
                    <a:pt x="384" y="422"/>
                  </a:lnTo>
                  <a:lnTo>
                    <a:pt x="375" y="417"/>
                  </a:lnTo>
                  <a:lnTo>
                    <a:pt x="360" y="413"/>
                  </a:lnTo>
                  <a:lnTo>
                    <a:pt x="354" y="412"/>
                  </a:lnTo>
                  <a:lnTo>
                    <a:pt x="347" y="412"/>
                  </a:lnTo>
                  <a:lnTo>
                    <a:pt x="344" y="412"/>
                  </a:lnTo>
                  <a:lnTo>
                    <a:pt x="328" y="411"/>
                  </a:lnTo>
                  <a:lnTo>
                    <a:pt x="319" y="405"/>
                  </a:lnTo>
                  <a:lnTo>
                    <a:pt x="316" y="404"/>
                  </a:lnTo>
                  <a:lnTo>
                    <a:pt x="308" y="394"/>
                  </a:lnTo>
                  <a:lnTo>
                    <a:pt x="305" y="394"/>
                  </a:lnTo>
                  <a:lnTo>
                    <a:pt x="303" y="393"/>
                  </a:lnTo>
                  <a:lnTo>
                    <a:pt x="301" y="389"/>
                  </a:lnTo>
                  <a:lnTo>
                    <a:pt x="297" y="387"/>
                  </a:lnTo>
                  <a:lnTo>
                    <a:pt x="295" y="387"/>
                  </a:lnTo>
                  <a:lnTo>
                    <a:pt x="293" y="384"/>
                  </a:lnTo>
                  <a:lnTo>
                    <a:pt x="292" y="381"/>
                  </a:lnTo>
                  <a:lnTo>
                    <a:pt x="290" y="376"/>
                  </a:lnTo>
                  <a:lnTo>
                    <a:pt x="286" y="372"/>
                  </a:lnTo>
                  <a:lnTo>
                    <a:pt x="275" y="367"/>
                  </a:lnTo>
                  <a:lnTo>
                    <a:pt x="268" y="365"/>
                  </a:lnTo>
                  <a:lnTo>
                    <a:pt x="265" y="364"/>
                  </a:lnTo>
                  <a:lnTo>
                    <a:pt x="263" y="364"/>
                  </a:lnTo>
                  <a:lnTo>
                    <a:pt x="260" y="364"/>
                  </a:lnTo>
                  <a:lnTo>
                    <a:pt x="236" y="351"/>
                  </a:lnTo>
                  <a:lnTo>
                    <a:pt x="218" y="342"/>
                  </a:lnTo>
                  <a:lnTo>
                    <a:pt x="203" y="336"/>
                  </a:lnTo>
                  <a:lnTo>
                    <a:pt x="194" y="331"/>
                  </a:lnTo>
                  <a:lnTo>
                    <a:pt x="181" y="326"/>
                  </a:lnTo>
                  <a:lnTo>
                    <a:pt x="165" y="319"/>
                  </a:lnTo>
                  <a:lnTo>
                    <a:pt x="157" y="314"/>
                  </a:lnTo>
                  <a:lnTo>
                    <a:pt x="144" y="309"/>
                  </a:lnTo>
                  <a:lnTo>
                    <a:pt x="131" y="301"/>
                  </a:lnTo>
                  <a:lnTo>
                    <a:pt x="130" y="304"/>
                  </a:lnTo>
                  <a:lnTo>
                    <a:pt x="129" y="303"/>
                  </a:lnTo>
                  <a:lnTo>
                    <a:pt x="126" y="299"/>
                  </a:lnTo>
                  <a:lnTo>
                    <a:pt x="124" y="299"/>
                  </a:lnTo>
                  <a:lnTo>
                    <a:pt x="123" y="298"/>
                  </a:lnTo>
                  <a:lnTo>
                    <a:pt x="122" y="299"/>
                  </a:lnTo>
                  <a:lnTo>
                    <a:pt x="122" y="291"/>
                  </a:lnTo>
                  <a:lnTo>
                    <a:pt x="118" y="287"/>
                  </a:lnTo>
                  <a:lnTo>
                    <a:pt x="106" y="276"/>
                  </a:lnTo>
                  <a:lnTo>
                    <a:pt x="102" y="271"/>
                  </a:lnTo>
                  <a:lnTo>
                    <a:pt x="90" y="263"/>
                  </a:lnTo>
                  <a:lnTo>
                    <a:pt x="86" y="260"/>
                  </a:lnTo>
                  <a:lnTo>
                    <a:pt x="73" y="253"/>
                  </a:lnTo>
                  <a:lnTo>
                    <a:pt x="62" y="247"/>
                  </a:lnTo>
                  <a:lnTo>
                    <a:pt x="63" y="247"/>
                  </a:lnTo>
                  <a:lnTo>
                    <a:pt x="66" y="247"/>
                  </a:lnTo>
                  <a:lnTo>
                    <a:pt x="64" y="247"/>
                  </a:lnTo>
                  <a:lnTo>
                    <a:pt x="61" y="245"/>
                  </a:lnTo>
                  <a:lnTo>
                    <a:pt x="62" y="245"/>
                  </a:lnTo>
                  <a:lnTo>
                    <a:pt x="64" y="245"/>
                  </a:lnTo>
                  <a:lnTo>
                    <a:pt x="64" y="243"/>
                  </a:lnTo>
                  <a:lnTo>
                    <a:pt x="55" y="230"/>
                  </a:lnTo>
                  <a:lnTo>
                    <a:pt x="53" y="228"/>
                  </a:lnTo>
                  <a:lnTo>
                    <a:pt x="52" y="230"/>
                  </a:lnTo>
                  <a:lnTo>
                    <a:pt x="49" y="232"/>
                  </a:lnTo>
                  <a:lnTo>
                    <a:pt x="48" y="231"/>
                  </a:lnTo>
                  <a:lnTo>
                    <a:pt x="48" y="230"/>
                  </a:lnTo>
                  <a:lnTo>
                    <a:pt x="49" y="228"/>
                  </a:lnTo>
                  <a:lnTo>
                    <a:pt x="49" y="227"/>
                  </a:lnTo>
                  <a:lnTo>
                    <a:pt x="47" y="227"/>
                  </a:lnTo>
                  <a:lnTo>
                    <a:pt x="47" y="228"/>
                  </a:lnTo>
                  <a:lnTo>
                    <a:pt x="46" y="231"/>
                  </a:lnTo>
                  <a:lnTo>
                    <a:pt x="44" y="227"/>
                  </a:lnTo>
                  <a:lnTo>
                    <a:pt x="41" y="225"/>
                  </a:lnTo>
                  <a:lnTo>
                    <a:pt x="40" y="222"/>
                  </a:lnTo>
                  <a:lnTo>
                    <a:pt x="39" y="221"/>
                  </a:lnTo>
                  <a:lnTo>
                    <a:pt x="33" y="221"/>
                  </a:lnTo>
                  <a:lnTo>
                    <a:pt x="33" y="213"/>
                  </a:lnTo>
                  <a:lnTo>
                    <a:pt x="26" y="202"/>
                  </a:lnTo>
                  <a:lnTo>
                    <a:pt x="24" y="200"/>
                  </a:lnTo>
                  <a:lnTo>
                    <a:pt x="18" y="194"/>
                  </a:lnTo>
                  <a:lnTo>
                    <a:pt x="17" y="189"/>
                  </a:lnTo>
                  <a:lnTo>
                    <a:pt x="16" y="189"/>
                  </a:lnTo>
                  <a:lnTo>
                    <a:pt x="15" y="185"/>
                  </a:lnTo>
                  <a:lnTo>
                    <a:pt x="12" y="180"/>
                  </a:lnTo>
                  <a:lnTo>
                    <a:pt x="6" y="172"/>
                  </a:lnTo>
                  <a:lnTo>
                    <a:pt x="1" y="170"/>
                  </a:lnTo>
                  <a:lnTo>
                    <a:pt x="0" y="164"/>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7" name="Freeform 42" descr="25%"/>
            <p:cNvSpPr>
              <a:spLocks/>
            </p:cNvSpPr>
            <p:nvPr/>
          </p:nvSpPr>
          <p:spPr bwMode="auto">
            <a:xfrm>
              <a:off x="3349737" y="4872459"/>
              <a:ext cx="968930" cy="671775"/>
            </a:xfrm>
            <a:custGeom>
              <a:avLst/>
              <a:gdLst/>
              <a:ahLst/>
              <a:cxnLst>
                <a:cxn ang="0">
                  <a:pos x="24" y="375"/>
                </a:cxn>
                <a:cxn ang="0">
                  <a:pos x="51" y="411"/>
                </a:cxn>
                <a:cxn ang="0">
                  <a:pos x="75" y="422"/>
                </a:cxn>
                <a:cxn ang="0">
                  <a:pos x="110" y="436"/>
                </a:cxn>
                <a:cxn ang="0">
                  <a:pos x="147" y="457"/>
                </a:cxn>
                <a:cxn ang="0">
                  <a:pos x="210" y="475"/>
                </a:cxn>
                <a:cxn ang="0">
                  <a:pos x="246" y="472"/>
                </a:cxn>
                <a:cxn ang="0">
                  <a:pos x="273" y="484"/>
                </a:cxn>
                <a:cxn ang="0">
                  <a:pos x="292" y="433"/>
                </a:cxn>
                <a:cxn ang="0">
                  <a:pos x="311" y="416"/>
                </a:cxn>
                <a:cxn ang="0">
                  <a:pos x="333" y="360"/>
                </a:cxn>
                <a:cxn ang="0">
                  <a:pos x="362" y="386"/>
                </a:cxn>
                <a:cxn ang="0">
                  <a:pos x="391" y="384"/>
                </a:cxn>
                <a:cxn ang="0">
                  <a:pos x="449" y="394"/>
                </a:cxn>
                <a:cxn ang="0">
                  <a:pos x="469" y="405"/>
                </a:cxn>
                <a:cxn ang="0">
                  <a:pos x="492" y="412"/>
                </a:cxn>
                <a:cxn ang="0">
                  <a:pos x="478" y="363"/>
                </a:cxn>
                <a:cxn ang="0">
                  <a:pos x="475" y="342"/>
                </a:cxn>
                <a:cxn ang="0">
                  <a:pos x="483" y="325"/>
                </a:cxn>
                <a:cxn ang="0">
                  <a:pos x="494" y="323"/>
                </a:cxn>
                <a:cxn ang="0">
                  <a:pos x="514" y="309"/>
                </a:cxn>
                <a:cxn ang="0">
                  <a:pos x="540" y="267"/>
                </a:cxn>
                <a:cxn ang="0">
                  <a:pos x="549" y="227"/>
                </a:cxn>
                <a:cxn ang="0">
                  <a:pos x="560" y="205"/>
                </a:cxn>
                <a:cxn ang="0">
                  <a:pos x="553" y="178"/>
                </a:cxn>
                <a:cxn ang="0">
                  <a:pos x="569" y="162"/>
                </a:cxn>
                <a:cxn ang="0">
                  <a:pos x="575" y="132"/>
                </a:cxn>
                <a:cxn ang="0">
                  <a:pos x="573" y="112"/>
                </a:cxn>
                <a:cxn ang="0">
                  <a:pos x="591" y="99"/>
                </a:cxn>
                <a:cxn ang="0">
                  <a:pos x="535" y="67"/>
                </a:cxn>
                <a:cxn ang="0">
                  <a:pos x="514" y="106"/>
                </a:cxn>
                <a:cxn ang="0">
                  <a:pos x="475" y="108"/>
                </a:cxn>
                <a:cxn ang="0">
                  <a:pos x="443" y="107"/>
                </a:cxn>
                <a:cxn ang="0">
                  <a:pos x="436" y="78"/>
                </a:cxn>
                <a:cxn ang="0">
                  <a:pos x="404" y="85"/>
                </a:cxn>
                <a:cxn ang="0">
                  <a:pos x="385" y="85"/>
                </a:cxn>
                <a:cxn ang="0">
                  <a:pos x="356" y="20"/>
                </a:cxn>
                <a:cxn ang="0">
                  <a:pos x="335" y="42"/>
                </a:cxn>
                <a:cxn ang="0">
                  <a:pos x="304" y="24"/>
                </a:cxn>
                <a:cxn ang="0">
                  <a:pos x="286" y="0"/>
                </a:cxn>
                <a:cxn ang="0">
                  <a:pos x="231" y="14"/>
                </a:cxn>
                <a:cxn ang="0">
                  <a:pos x="193" y="24"/>
                </a:cxn>
                <a:cxn ang="0">
                  <a:pos x="168" y="40"/>
                </a:cxn>
                <a:cxn ang="0">
                  <a:pos x="149" y="30"/>
                </a:cxn>
                <a:cxn ang="0">
                  <a:pos x="142" y="36"/>
                </a:cxn>
                <a:cxn ang="0">
                  <a:pos x="135" y="80"/>
                </a:cxn>
                <a:cxn ang="0">
                  <a:pos x="173" y="88"/>
                </a:cxn>
                <a:cxn ang="0">
                  <a:pos x="173" y="130"/>
                </a:cxn>
                <a:cxn ang="0">
                  <a:pos x="181" y="171"/>
                </a:cxn>
                <a:cxn ang="0">
                  <a:pos x="208" y="172"/>
                </a:cxn>
                <a:cxn ang="0">
                  <a:pos x="199" y="195"/>
                </a:cxn>
                <a:cxn ang="0">
                  <a:pos x="185" y="216"/>
                </a:cxn>
                <a:cxn ang="0">
                  <a:pos x="146" y="237"/>
                </a:cxn>
                <a:cxn ang="0">
                  <a:pos x="113" y="265"/>
                </a:cxn>
                <a:cxn ang="0">
                  <a:pos x="75" y="269"/>
                </a:cxn>
                <a:cxn ang="0">
                  <a:pos x="52" y="276"/>
                </a:cxn>
                <a:cxn ang="0">
                  <a:pos x="45" y="285"/>
                </a:cxn>
                <a:cxn ang="0">
                  <a:pos x="3" y="341"/>
                </a:cxn>
              </a:cxnLst>
              <a:rect l="0" t="0" r="r" b="b"/>
              <a:pathLst>
                <a:path w="596" h="488">
                  <a:moveTo>
                    <a:pt x="0" y="348"/>
                  </a:moveTo>
                  <a:lnTo>
                    <a:pt x="0" y="348"/>
                  </a:lnTo>
                  <a:lnTo>
                    <a:pt x="3" y="348"/>
                  </a:lnTo>
                  <a:lnTo>
                    <a:pt x="9" y="356"/>
                  </a:lnTo>
                  <a:lnTo>
                    <a:pt x="16" y="360"/>
                  </a:lnTo>
                  <a:lnTo>
                    <a:pt x="20" y="367"/>
                  </a:lnTo>
                  <a:lnTo>
                    <a:pt x="24" y="375"/>
                  </a:lnTo>
                  <a:lnTo>
                    <a:pt x="26" y="379"/>
                  </a:lnTo>
                  <a:lnTo>
                    <a:pt x="29" y="386"/>
                  </a:lnTo>
                  <a:lnTo>
                    <a:pt x="30" y="396"/>
                  </a:lnTo>
                  <a:lnTo>
                    <a:pt x="33" y="401"/>
                  </a:lnTo>
                  <a:lnTo>
                    <a:pt x="37" y="402"/>
                  </a:lnTo>
                  <a:lnTo>
                    <a:pt x="49" y="409"/>
                  </a:lnTo>
                  <a:lnTo>
                    <a:pt x="51" y="411"/>
                  </a:lnTo>
                  <a:lnTo>
                    <a:pt x="51" y="412"/>
                  </a:lnTo>
                  <a:lnTo>
                    <a:pt x="53" y="413"/>
                  </a:lnTo>
                  <a:lnTo>
                    <a:pt x="56" y="412"/>
                  </a:lnTo>
                  <a:lnTo>
                    <a:pt x="60" y="413"/>
                  </a:lnTo>
                  <a:lnTo>
                    <a:pt x="67" y="419"/>
                  </a:lnTo>
                  <a:lnTo>
                    <a:pt x="75" y="420"/>
                  </a:lnTo>
                  <a:lnTo>
                    <a:pt x="75" y="422"/>
                  </a:lnTo>
                  <a:lnTo>
                    <a:pt x="79" y="423"/>
                  </a:lnTo>
                  <a:lnTo>
                    <a:pt x="83" y="425"/>
                  </a:lnTo>
                  <a:lnTo>
                    <a:pt x="89" y="427"/>
                  </a:lnTo>
                  <a:lnTo>
                    <a:pt x="89" y="428"/>
                  </a:lnTo>
                  <a:lnTo>
                    <a:pt x="92" y="428"/>
                  </a:lnTo>
                  <a:lnTo>
                    <a:pt x="101" y="430"/>
                  </a:lnTo>
                  <a:lnTo>
                    <a:pt x="110" y="436"/>
                  </a:lnTo>
                  <a:lnTo>
                    <a:pt x="113" y="438"/>
                  </a:lnTo>
                  <a:lnTo>
                    <a:pt x="120" y="442"/>
                  </a:lnTo>
                  <a:lnTo>
                    <a:pt x="125" y="446"/>
                  </a:lnTo>
                  <a:lnTo>
                    <a:pt x="130" y="449"/>
                  </a:lnTo>
                  <a:lnTo>
                    <a:pt x="134" y="451"/>
                  </a:lnTo>
                  <a:lnTo>
                    <a:pt x="145" y="455"/>
                  </a:lnTo>
                  <a:lnTo>
                    <a:pt x="147" y="457"/>
                  </a:lnTo>
                  <a:lnTo>
                    <a:pt x="154" y="457"/>
                  </a:lnTo>
                  <a:lnTo>
                    <a:pt x="157" y="460"/>
                  </a:lnTo>
                  <a:lnTo>
                    <a:pt x="164" y="460"/>
                  </a:lnTo>
                  <a:lnTo>
                    <a:pt x="167" y="462"/>
                  </a:lnTo>
                  <a:lnTo>
                    <a:pt x="176" y="464"/>
                  </a:lnTo>
                  <a:lnTo>
                    <a:pt x="178" y="464"/>
                  </a:lnTo>
                  <a:lnTo>
                    <a:pt x="210" y="475"/>
                  </a:lnTo>
                  <a:lnTo>
                    <a:pt x="218" y="479"/>
                  </a:lnTo>
                  <a:lnTo>
                    <a:pt x="226" y="487"/>
                  </a:lnTo>
                  <a:lnTo>
                    <a:pt x="234" y="484"/>
                  </a:lnTo>
                  <a:lnTo>
                    <a:pt x="239" y="478"/>
                  </a:lnTo>
                  <a:lnTo>
                    <a:pt x="239" y="474"/>
                  </a:lnTo>
                  <a:lnTo>
                    <a:pt x="242" y="474"/>
                  </a:lnTo>
                  <a:lnTo>
                    <a:pt x="246" y="472"/>
                  </a:lnTo>
                  <a:lnTo>
                    <a:pt x="247" y="472"/>
                  </a:lnTo>
                  <a:lnTo>
                    <a:pt x="250" y="472"/>
                  </a:lnTo>
                  <a:lnTo>
                    <a:pt x="255" y="474"/>
                  </a:lnTo>
                  <a:lnTo>
                    <a:pt x="258" y="474"/>
                  </a:lnTo>
                  <a:lnTo>
                    <a:pt x="267" y="480"/>
                  </a:lnTo>
                  <a:lnTo>
                    <a:pt x="269" y="480"/>
                  </a:lnTo>
                  <a:lnTo>
                    <a:pt x="273" y="484"/>
                  </a:lnTo>
                  <a:lnTo>
                    <a:pt x="271" y="478"/>
                  </a:lnTo>
                  <a:lnTo>
                    <a:pt x="275" y="463"/>
                  </a:lnTo>
                  <a:lnTo>
                    <a:pt x="275" y="436"/>
                  </a:lnTo>
                  <a:lnTo>
                    <a:pt x="285" y="433"/>
                  </a:lnTo>
                  <a:lnTo>
                    <a:pt x="290" y="436"/>
                  </a:lnTo>
                  <a:lnTo>
                    <a:pt x="293" y="435"/>
                  </a:lnTo>
                  <a:lnTo>
                    <a:pt x="292" y="433"/>
                  </a:lnTo>
                  <a:lnTo>
                    <a:pt x="294" y="431"/>
                  </a:lnTo>
                  <a:lnTo>
                    <a:pt x="298" y="435"/>
                  </a:lnTo>
                  <a:lnTo>
                    <a:pt x="302" y="431"/>
                  </a:lnTo>
                  <a:lnTo>
                    <a:pt x="302" y="429"/>
                  </a:lnTo>
                  <a:lnTo>
                    <a:pt x="309" y="427"/>
                  </a:lnTo>
                  <a:lnTo>
                    <a:pt x="310" y="423"/>
                  </a:lnTo>
                  <a:lnTo>
                    <a:pt x="311" y="416"/>
                  </a:lnTo>
                  <a:lnTo>
                    <a:pt x="309" y="402"/>
                  </a:lnTo>
                  <a:lnTo>
                    <a:pt x="308" y="397"/>
                  </a:lnTo>
                  <a:lnTo>
                    <a:pt x="308" y="375"/>
                  </a:lnTo>
                  <a:lnTo>
                    <a:pt x="311" y="367"/>
                  </a:lnTo>
                  <a:lnTo>
                    <a:pt x="324" y="359"/>
                  </a:lnTo>
                  <a:lnTo>
                    <a:pt x="329" y="359"/>
                  </a:lnTo>
                  <a:lnTo>
                    <a:pt x="333" y="360"/>
                  </a:lnTo>
                  <a:lnTo>
                    <a:pt x="336" y="364"/>
                  </a:lnTo>
                  <a:lnTo>
                    <a:pt x="345" y="363"/>
                  </a:lnTo>
                  <a:lnTo>
                    <a:pt x="349" y="365"/>
                  </a:lnTo>
                  <a:lnTo>
                    <a:pt x="353" y="370"/>
                  </a:lnTo>
                  <a:lnTo>
                    <a:pt x="353" y="375"/>
                  </a:lnTo>
                  <a:lnTo>
                    <a:pt x="360" y="382"/>
                  </a:lnTo>
                  <a:lnTo>
                    <a:pt x="362" y="386"/>
                  </a:lnTo>
                  <a:lnTo>
                    <a:pt x="363" y="386"/>
                  </a:lnTo>
                  <a:lnTo>
                    <a:pt x="366" y="387"/>
                  </a:lnTo>
                  <a:lnTo>
                    <a:pt x="372" y="387"/>
                  </a:lnTo>
                  <a:lnTo>
                    <a:pt x="374" y="387"/>
                  </a:lnTo>
                  <a:lnTo>
                    <a:pt x="376" y="387"/>
                  </a:lnTo>
                  <a:lnTo>
                    <a:pt x="386" y="387"/>
                  </a:lnTo>
                  <a:lnTo>
                    <a:pt x="391" y="384"/>
                  </a:lnTo>
                  <a:lnTo>
                    <a:pt x="410" y="384"/>
                  </a:lnTo>
                  <a:lnTo>
                    <a:pt x="418" y="387"/>
                  </a:lnTo>
                  <a:lnTo>
                    <a:pt x="430" y="392"/>
                  </a:lnTo>
                  <a:lnTo>
                    <a:pt x="439" y="394"/>
                  </a:lnTo>
                  <a:lnTo>
                    <a:pt x="442" y="395"/>
                  </a:lnTo>
                  <a:lnTo>
                    <a:pt x="445" y="395"/>
                  </a:lnTo>
                  <a:lnTo>
                    <a:pt x="449" y="394"/>
                  </a:lnTo>
                  <a:lnTo>
                    <a:pt x="447" y="401"/>
                  </a:lnTo>
                  <a:lnTo>
                    <a:pt x="456" y="406"/>
                  </a:lnTo>
                  <a:lnTo>
                    <a:pt x="456" y="403"/>
                  </a:lnTo>
                  <a:lnTo>
                    <a:pt x="458" y="402"/>
                  </a:lnTo>
                  <a:lnTo>
                    <a:pt x="461" y="403"/>
                  </a:lnTo>
                  <a:lnTo>
                    <a:pt x="463" y="402"/>
                  </a:lnTo>
                  <a:lnTo>
                    <a:pt x="469" y="405"/>
                  </a:lnTo>
                  <a:lnTo>
                    <a:pt x="471" y="407"/>
                  </a:lnTo>
                  <a:lnTo>
                    <a:pt x="477" y="408"/>
                  </a:lnTo>
                  <a:lnTo>
                    <a:pt x="476" y="417"/>
                  </a:lnTo>
                  <a:lnTo>
                    <a:pt x="478" y="419"/>
                  </a:lnTo>
                  <a:lnTo>
                    <a:pt x="483" y="419"/>
                  </a:lnTo>
                  <a:lnTo>
                    <a:pt x="492" y="414"/>
                  </a:lnTo>
                  <a:lnTo>
                    <a:pt x="492" y="412"/>
                  </a:lnTo>
                  <a:lnTo>
                    <a:pt x="492" y="408"/>
                  </a:lnTo>
                  <a:lnTo>
                    <a:pt x="489" y="406"/>
                  </a:lnTo>
                  <a:lnTo>
                    <a:pt x="484" y="400"/>
                  </a:lnTo>
                  <a:lnTo>
                    <a:pt x="480" y="379"/>
                  </a:lnTo>
                  <a:lnTo>
                    <a:pt x="481" y="374"/>
                  </a:lnTo>
                  <a:lnTo>
                    <a:pt x="479" y="369"/>
                  </a:lnTo>
                  <a:lnTo>
                    <a:pt x="478" y="363"/>
                  </a:lnTo>
                  <a:lnTo>
                    <a:pt x="477" y="359"/>
                  </a:lnTo>
                  <a:lnTo>
                    <a:pt x="477" y="357"/>
                  </a:lnTo>
                  <a:lnTo>
                    <a:pt x="478" y="354"/>
                  </a:lnTo>
                  <a:lnTo>
                    <a:pt x="477" y="352"/>
                  </a:lnTo>
                  <a:lnTo>
                    <a:pt x="475" y="349"/>
                  </a:lnTo>
                  <a:lnTo>
                    <a:pt x="475" y="346"/>
                  </a:lnTo>
                  <a:lnTo>
                    <a:pt x="475" y="342"/>
                  </a:lnTo>
                  <a:lnTo>
                    <a:pt x="476" y="341"/>
                  </a:lnTo>
                  <a:lnTo>
                    <a:pt x="475" y="332"/>
                  </a:lnTo>
                  <a:lnTo>
                    <a:pt x="474" y="330"/>
                  </a:lnTo>
                  <a:lnTo>
                    <a:pt x="474" y="324"/>
                  </a:lnTo>
                  <a:lnTo>
                    <a:pt x="477" y="320"/>
                  </a:lnTo>
                  <a:lnTo>
                    <a:pt x="481" y="320"/>
                  </a:lnTo>
                  <a:lnTo>
                    <a:pt x="483" y="325"/>
                  </a:lnTo>
                  <a:lnTo>
                    <a:pt x="483" y="329"/>
                  </a:lnTo>
                  <a:lnTo>
                    <a:pt x="485" y="330"/>
                  </a:lnTo>
                  <a:lnTo>
                    <a:pt x="486" y="330"/>
                  </a:lnTo>
                  <a:lnTo>
                    <a:pt x="490" y="324"/>
                  </a:lnTo>
                  <a:lnTo>
                    <a:pt x="492" y="319"/>
                  </a:lnTo>
                  <a:lnTo>
                    <a:pt x="495" y="318"/>
                  </a:lnTo>
                  <a:lnTo>
                    <a:pt x="494" y="323"/>
                  </a:lnTo>
                  <a:lnTo>
                    <a:pt x="503" y="323"/>
                  </a:lnTo>
                  <a:lnTo>
                    <a:pt x="505" y="323"/>
                  </a:lnTo>
                  <a:lnTo>
                    <a:pt x="507" y="320"/>
                  </a:lnTo>
                  <a:lnTo>
                    <a:pt x="508" y="316"/>
                  </a:lnTo>
                  <a:lnTo>
                    <a:pt x="513" y="313"/>
                  </a:lnTo>
                  <a:lnTo>
                    <a:pt x="514" y="312"/>
                  </a:lnTo>
                  <a:lnTo>
                    <a:pt x="514" y="309"/>
                  </a:lnTo>
                  <a:lnTo>
                    <a:pt x="516" y="305"/>
                  </a:lnTo>
                  <a:lnTo>
                    <a:pt x="517" y="301"/>
                  </a:lnTo>
                  <a:lnTo>
                    <a:pt x="529" y="288"/>
                  </a:lnTo>
                  <a:lnTo>
                    <a:pt x="534" y="275"/>
                  </a:lnTo>
                  <a:lnTo>
                    <a:pt x="536" y="271"/>
                  </a:lnTo>
                  <a:lnTo>
                    <a:pt x="538" y="270"/>
                  </a:lnTo>
                  <a:lnTo>
                    <a:pt x="540" y="267"/>
                  </a:lnTo>
                  <a:lnTo>
                    <a:pt x="537" y="263"/>
                  </a:lnTo>
                  <a:lnTo>
                    <a:pt x="538" y="260"/>
                  </a:lnTo>
                  <a:lnTo>
                    <a:pt x="543" y="255"/>
                  </a:lnTo>
                  <a:lnTo>
                    <a:pt x="544" y="236"/>
                  </a:lnTo>
                  <a:lnTo>
                    <a:pt x="546" y="234"/>
                  </a:lnTo>
                  <a:lnTo>
                    <a:pt x="549" y="231"/>
                  </a:lnTo>
                  <a:lnTo>
                    <a:pt x="549" y="227"/>
                  </a:lnTo>
                  <a:lnTo>
                    <a:pt x="552" y="225"/>
                  </a:lnTo>
                  <a:lnTo>
                    <a:pt x="558" y="227"/>
                  </a:lnTo>
                  <a:lnTo>
                    <a:pt x="560" y="225"/>
                  </a:lnTo>
                  <a:lnTo>
                    <a:pt x="564" y="222"/>
                  </a:lnTo>
                  <a:lnTo>
                    <a:pt x="563" y="211"/>
                  </a:lnTo>
                  <a:lnTo>
                    <a:pt x="560" y="209"/>
                  </a:lnTo>
                  <a:lnTo>
                    <a:pt x="560" y="205"/>
                  </a:lnTo>
                  <a:lnTo>
                    <a:pt x="560" y="204"/>
                  </a:lnTo>
                  <a:lnTo>
                    <a:pt x="557" y="198"/>
                  </a:lnTo>
                  <a:lnTo>
                    <a:pt x="554" y="194"/>
                  </a:lnTo>
                  <a:lnTo>
                    <a:pt x="557" y="192"/>
                  </a:lnTo>
                  <a:lnTo>
                    <a:pt x="557" y="182"/>
                  </a:lnTo>
                  <a:lnTo>
                    <a:pt x="555" y="182"/>
                  </a:lnTo>
                  <a:lnTo>
                    <a:pt x="553" y="178"/>
                  </a:lnTo>
                  <a:lnTo>
                    <a:pt x="552" y="171"/>
                  </a:lnTo>
                  <a:lnTo>
                    <a:pt x="555" y="170"/>
                  </a:lnTo>
                  <a:lnTo>
                    <a:pt x="557" y="171"/>
                  </a:lnTo>
                  <a:lnTo>
                    <a:pt x="560" y="168"/>
                  </a:lnTo>
                  <a:lnTo>
                    <a:pt x="562" y="171"/>
                  </a:lnTo>
                  <a:lnTo>
                    <a:pt x="569" y="165"/>
                  </a:lnTo>
                  <a:lnTo>
                    <a:pt x="569" y="162"/>
                  </a:lnTo>
                  <a:lnTo>
                    <a:pt x="567" y="160"/>
                  </a:lnTo>
                  <a:lnTo>
                    <a:pt x="569" y="145"/>
                  </a:lnTo>
                  <a:lnTo>
                    <a:pt x="570" y="144"/>
                  </a:lnTo>
                  <a:lnTo>
                    <a:pt x="573" y="143"/>
                  </a:lnTo>
                  <a:lnTo>
                    <a:pt x="574" y="138"/>
                  </a:lnTo>
                  <a:lnTo>
                    <a:pt x="576" y="137"/>
                  </a:lnTo>
                  <a:lnTo>
                    <a:pt x="575" y="132"/>
                  </a:lnTo>
                  <a:lnTo>
                    <a:pt x="573" y="130"/>
                  </a:lnTo>
                  <a:lnTo>
                    <a:pt x="572" y="128"/>
                  </a:lnTo>
                  <a:lnTo>
                    <a:pt x="570" y="128"/>
                  </a:lnTo>
                  <a:lnTo>
                    <a:pt x="570" y="117"/>
                  </a:lnTo>
                  <a:lnTo>
                    <a:pt x="567" y="118"/>
                  </a:lnTo>
                  <a:lnTo>
                    <a:pt x="569" y="113"/>
                  </a:lnTo>
                  <a:lnTo>
                    <a:pt x="573" y="112"/>
                  </a:lnTo>
                  <a:lnTo>
                    <a:pt x="575" y="113"/>
                  </a:lnTo>
                  <a:lnTo>
                    <a:pt x="578" y="113"/>
                  </a:lnTo>
                  <a:lnTo>
                    <a:pt x="581" y="113"/>
                  </a:lnTo>
                  <a:lnTo>
                    <a:pt x="586" y="101"/>
                  </a:lnTo>
                  <a:lnTo>
                    <a:pt x="588" y="102"/>
                  </a:lnTo>
                  <a:lnTo>
                    <a:pt x="591" y="105"/>
                  </a:lnTo>
                  <a:lnTo>
                    <a:pt x="591" y="99"/>
                  </a:lnTo>
                  <a:lnTo>
                    <a:pt x="594" y="90"/>
                  </a:lnTo>
                  <a:lnTo>
                    <a:pt x="595" y="84"/>
                  </a:lnTo>
                  <a:lnTo>
                    <a:pt x="592" y="83"/>
                  </a:lnTo>
                  <a:lnTo>
                    <a:pt x="557" y="74"/>
                  </a:lnTo>
                  <a:lnTo>
                    <a:pt x="553" y="70"/>
                  </a:lnTo>
                  <a:lnTo>
                    <a:pt x="537" y="61"/>
                  </a:lnTo>
                  <a:lnTo>
                    <a:pt x="535" y="67"/>
                  </a:lnTo>
                  <a:lnTo>
                    <a:pt x="535" y="73"/>
                  </a:lnTo>
                  <a:lnTo>
                    <a:pt x="534" y="74"/>
                  </a:lnTo>
                  <a:lnTo>
                    <a:pt x="532" y="77"/>
                  </a:lnTo>
                  <a:lnTo>
                    <a:pt x="532" y="79"/>
                  </a:lnTo>
                  <a:lnTo>
                    <a:pt x="526" y="88"/>
                  </a:lnTo>
                  <a:lnTo>
                    <a:pt x="520" y="101"/>
                  </a:lnTo>
                  <a:lnTo>
                    <a:pt x="514" y="106"/>
                  </a:lnTo>
                  <a:lnTo>
                    <a:pt x="505" y="108"/>
                  </a:lnTo>
                  <a:lnTo>
                    <a:pt x="500" y="108"/>
                  </a:lnTo>
                  <a:lnTo>
                    <a:pt x="498" y="107"/>
                  </a:lnTo>
                  <a:lnTo>
                    <a:pt x="495" y="106"/>
                  </a:lnTo>
                  <a:lnTo>
                    <a:pt x="489" y="108"/>
                  </a:lnTo>
                  <a:lnTo>
                    <a:pt x="479" y="107"/>
                  </a:lnTo>
                  <a:lnTo>
                    <a:pt x="475" y="108"/>
                  </a:lnTo>
                  <a:lnTo>
                    <a:pt x="471" y="107"/>
                  </a:lnTo>
                  <a:lnTo>
                    <a:pt x="468" y="107"/>
                  </a:lnTo>
                  <a:lnTo>
                    <a:pt x="467" y="105"/>
                  </a:lnTo>
                  <a:lnTo>
                    <a:pt x="455" y="105"/>
                  </a:lnTo>
                  <a:lnTo>
                    <a:pt x="447" y="110"/>
                  </a:lnTo>
                  <a:lnTo>
                    <a:pt x="445" y="107"/>
                  </a:lnTo>
                  <a:lnTo>
                    <a:pt x="443" y="107"/>
                  </a:lnTo>
                  <a:lnTo>
                    <a:pt x="441" y="106"/>
                  </a:lnTo>
                  <a:lnTo>
                    <a:pt x="442" y="102"/>
                  </a:lnTo>
                  <a:lnTo>
                    <a:pt x="447" y="99"/>
                  </a:lnTo>
                  <a:lnTo>
                    <a:pt x="450" y="94"/>
                  </a:lnTo>
                  <a:lnTo>
                    <a:pt x="447" y="83"/>
                  </a:lnTo>
                  <a:lnTo>
                    <a:pt x="444" y="79"/>
                  </a:lnTo>
                  <a:lnTo>
                    <a:pt x="436" y="78"/>
                  </a:lnTo>
                  <a:lnTo>
                    <a:pt x="429" y="79"/>
                  </a:lnTo>
                  <a:lnTo>
                    <a:pt x="424" y="78"/>
                  </a:lnTo>
                  <a:lnTo>
                    <a:pt x="421" y="83"/>
                  </a:lnTo>
                  <a:lnTo>
                    <a:pt x="413" y="78"/>
                  </a:lnTo>
                  <a:lnTo>
                    <a:pt x="410" y="84"/>
                  </a:lnTo>
                  <a:lnTo>
                    <a:pt x="408" y="85"/>
                  </a:lnTo>
                  <a:lnTo>
                    <a:pt x="404" y="85"/>
                  </a:lnTo>
                  <a:lnTo>
                    <a:pt x="398" y="86"/>
                  </a:lnTo>
                  <a:lnTo>
                    <a:pt x="395" y="86"/>
                  </a:lnTo>
                  <a:lnTo>
                    <a:pt x="392" y="84"/>
                  </a:lnTo>
                  <a:lnTo>
                    <a:pt x="392" y="83"/>
                  </a:lnTo>
                  <a:lnTo>
                    <a:pt x="389" y="84"/>
                  </a:lnTo>
                  <a:lnTo>
                    <a:pt x="388" y="84"/>
                  </a:lnTo>
                  <a:lnTo>
                    <a:pt x="385" y="85"/>
                  </a:lnTo>
                  <a:lnTo>
                    <a:pt x="379" y="78"/>
                  </a:lnTo>
                  <a:lnTo>
                    <a:pt x="375" y="68"/>
                  </a:lnTo>
                  <a:lnTo>
                    <a:pt x="372" y="24"/>
                  </a:lnTo>
                  <a:lnTo>
                    <a:pt x="368" y="24"/>
                  </a:lnTo>
                  <a:lnTo>
                    <a:pt x="364" y="28"/>
                  </a:lnTo>
                  <a:lnTo>
                    <a:pt x="363" y="25"/>
                  </a:lnTo>
                  <a:lnTo>
                    <a:pt x="356" y="20"/>
                  </a:lnTo>
                  <a:lnTo>
                    <a:pt x="353" y="19"/>
                  </a:lnTo>
                  <a:lnTo>
                    <a:pt x="351" y="23"/>
                  </a:lnTo>
                  <a:lnTo>
                    <a:pt x="350" y="23"/>
                  </a:lnTo>
                  <a:lnTo>
                    <a:pt x="347" y="30"/>
                  </a:lnTo>
                  <a:lnTo>
                    <a:pt x="343" y="33"/>
                  </a:lnTo>
                  <a:lnTo>
                    <a:pt x="342" y="37"/>
                  </a:lnTo>
                  <a:lnTo>
                    <a:pt x="335" y="42"/>
                  </a:lnTo>
                  <a:lnTo>
                    <a:pt x="332" y="42"/>
                  </a:lnTo>
                  <a:lnTo>
                    <a:pt x="326" y="40"/>
                  </a:lnTo>
                  <a:lnTo>
                    <a:pt x="323" y="40"/>
                  </a:lnTo>
                  <a:lnTo>
                    <a:pt x="318" y="37"/>
                  </a:lnTo>
                  <a:lnTo>
                    <a:pt x="308" y="35"/>
                  </a:lnTo>
                  <a:lnTo>
                    <a:pt x="307" y="35"/>
                  </a:lnTo>
                  <a:lnTo>
                    <a:pt x="304" y="24"/>
                  </a:lnTo>
                  <a:lnTo>
                    <a:pt x="304" y="17"/>
                  </a:lnTo>
                  <a:lnTo>
                    <a:pt x="301" y="12"/>
                  </a:lnTo>
                  <a:lnTo>
                    <a:pt x="301" y="6"/>
                  </a:lnTo>
                  <a:lnTo>
                    <a:pt x="294" y="1"/>
                  </a:lnTo>
                  <a:lnTo>
                    <a:pt x="293" y="8"/>
                  </a:lnTo>
                  <a:lnTo>
                    <a:pt x="289" y="6"/>
                  </a:lnTo>
                  <a:lnTo>
                    <a:pt x="286" y="0"/>
                  </a:lnTo>
                  <a:lnTo>
                    <a:pt x="279" y="1"/>
                  </a:lnTo>
                  <a:lnTo>
                    <a:pt x="275" y="0"/>
                  </a:lnTo>
                  <a:lnTo>
                    <a:pt x="255" y="9"/>
                  </a:lnTo>
                  <a:lnTo>
                    <a:pt x="248" y="13"/>
                  </a:lnTo>
                  <a:lnTo>
                    <a:pt x="240" y="9"/>
                  </a:lnTo>
                  <a:lnTo>
                    <a:pt x="236" y="9"/>
                  </a:lnTo>
                  <a:lnTo>
                    <a:pt x="231" y="14"/>
                  </a:lnTo>
                  <a:lnTo>
                    <a:pt x="223" y="13"/>
                  </a:lnTo>
                  <a:lnTo>
                    <a:pt x="211" y="17"/>
                  </a:lnTo>
                  <a:lnTo>
                    <a:pt x="208" y="15"/>
                  </a:lnTo>
                  <a:lnTo>
                    <a:pt x="206" y="17"/>
                  </a:lnTo>
                  <a:lnTo>
                    <a:pt x="196" y="17"/>
                  </a:lnTo>
                  <a:lnTo>
                    <a:pt x="195" y="23"/>
                  </a:lnTo>
                  <a:lnTo>
                    <a:pt x="193" y="24"/>
                  </a:lnTo>
                  <a:lnTo>
                    <a:pt x="191" y="24"/>
                  </a:lnTo>
                  <a:lnTo>
                    <a:pt x="190" y="26"/>
                  </a:lnTo>
                  <a:lnTo>
                    <a:pt x="185" y="28"/>
                  </a:lnTo>
                  <a:lnTo>
                    <a:pt x="182" y="33"/>
                  </a:lnTo>
                  <a:lnTo>
                    <a:pt x="176" y="39"/>
                  </a:lnTo>
                  <a:lnTo>
                    <a:pt x="170" y="41"/>
                  </a:lnTo>
                  <a:lnTo>
                    <a:pt x="168" y="40"/>
                  </a:lnTo>
                  <a:lnTo>
                    <a:pt x="167" y="45"/>
                  </a:lnTo>
                  <a:lnTo>
                    <a:pt x="166" y="45"/>
                  </a:lnTo>
                  <a:lnTo>
                    <a:pt x="164" y="44"/>
                  </a:lnTo>
                  <a:lnTo>
                    <a:pt x="163" y="37"/>
                  </a:lnTo>
                  <a:lnTo>
                    <a:pt x="160" y="34"/>
                  </a:lnTo>
                  <a:lnTo>
                    <a:pt x="154" y="31"/>
                  </a:lnTo>
                  <a:lnTo>
                    <a:pt x="149" y="30"/>
                  </a:lnTo>
                  <a:lnTo>
                    <a:pt x="148" y="33"/>
                  </a:lnTo>
                  <a:lnTo>
                    <a:pt x="151" y="34"/>
                  </a:lnTo>
                  <a:lnTo>
                    <a:pt x="152" y="35"/>
                  </a:lnTo>
                  <a:lnTo>
                    <a:pt x="153" y="40"/>
                  </a:lnTo>
                  <a:lnTo>
                    <a:pt x="151" y="39"/>
                  </a:lnTo>
                  <a:lnTo>
                    <a:pt x="148" y="35"/>
                  </a:lnTo>
                  <a:lnTo>
                    <a:pt x="142" y="36"/>
                  </a:lnTo>
                  <a:lnTo>
                    <a:pt x="140" y="34"/>
                  </a:lnTo>
                  <a:lnTo>
                    <a:pt x="136" y="35"/>
                  </a:lnTo>
                  <a:lnTo>
                    <a:pt x="134" y="47"/>
                  </a:lnTo>
                  <a:lnTo>
                    <a:pt x="131" y="57"/>
                  </a:lnTo>
                  <a:lnTo>
                    <a:pt x="133" y="67"/>
                  </a:lnTo>
                  <a:lnTo>
                    <a:pt x="129" y="75"/>
                  </a:lnTo>
                  <a:lnTo>
                    <a:pt x="135" y="80"/>
                  </a:lnTo>
                  <a:lnTo>
                    <a:pt x="139" y="75"/>
                  </a:lnTo>
                  <a:lnTo>
                    <a:pt x="143" y="75"/>
                  </a:lnTo>
                  <a:lnTo>
                    <a:pt x="148" y="80"/>
                  </a:lnTo>
                  <a:lnTo>
                    <a:pt x="154" y="72"/>
                  </a:lnTo>
                  <a:lnTo>
                    <a:pt x="160" y="80"/>
                  </a:lnTo>
                  <a:lnTo>
                    <a:pt x="166" y="83"/>
                  </a:lnTo>
                  <a:lnTo>
                    <a:pt x="173" y="88"/>
                  </a:lnTo>
                  <a:lnTo>
                    <a:pt x="178" y="94"/>
                  </a:lnTo>
                  <a:lnTo>
                    <a:pt x="178" y="102"/>
                  </a:lnTo>
                  <a:lnTo>
                    <a:pt x="175" y="111"/>
                  </a:lnTo>
                  <a:lnTo>
                    <a:pt x="169" y="112"/>
                  </a:lnTo>
                  <a:lnTo>
                    <a:pt x="164" y="119"/>
                  </a:lnTo>
                  <a:lnTo>
                    <a:pt x="165" y="127"/>
                  </a:lnTo>
                  <a:lnTo>
                    <a:pt x="173" y="130"/>
                  </a:lnTo>
                  <a:lnTo>
                    <a:pt x="175" y="139"/>
                  </a:lnTo>
                  <a:lnTo>
                    <a:pt x="178" y="139"/>
                  </a:lnTo>
                  <a:lnTo>
                    <a:pt x="183" y="146"/>
                  </a:lnTo>
                  <a:lnTo>
                    <a:pt x="182" y="154"/>
                  </a:lnTo>
                  <a:lnTo>
                    <a:pt x="183" y="163"/>
                  </a:lnTo>
                  <a:lnTo>
                    <a:pt x="183" y="166"/>
                  </a:lnTo>
                  <a:lnTo>
                    <a:pt x="181" y="171"/>
                  </a:lnTo>
                  <a:lnTo>
                    <a:pt x="181" y="172"/>
                  </a:lnTo>
                  <a:lnTo>
                    <a:pt x="189" y="168"/>
                  </a:lnTo>
                  <a:lnTo>
                    <a:pt x="190" y="171"/>
                  </a:lnTo>
                  <a:lnTo>
                    <a:pt x="196" y="168"/>
                  </a:lnTo>
                  <a:lnTo>
                    <a:pt x="200" y="165"/>
                  </a:lnTo>
                  <a:lnTo>
                    <a:pt x="204" y="165"/>
                  </a:lnTo>
                  <a:lnTo>
                    <a:pt x="208" y="172"/>
                  </a:lnTo>
                  <a:lnTo>
                    <a:pt x="208" y="173"/>
                  </a:lnTo>
                  <a:lnTo>
                    <a:pt x="205" y="176"/>
                  </a:lnTo>
                  <a:lnTo>
                    <a:pt x="205" y="183"/>
                  </a:lnTo>
                  <a:lnTo>
                    <a:pt x="204" y="189"/>
                  </a:lnTo>
                  <a:lnTo>
                    <a:pt x="202" y="190"/>
                  </a:lnTo>
                  <a:lnTo>
                    <a:pt x="201" y="193"/>
                  </a:lnTo>
                  <a:lnTo>
                    <a:pt x="199" y="195"/>
                  </a:lnTo>
                  <a:lnTo>
                    <a:pt x="198" y="200"/>
                  </a:lnTo>
                  <a:lnTo>
                    <a:pt x="196" y="201"/>
                  </a:lnTo>
                  <a:lnTo>
                    <a:pt x="192" y="206"/>
                  </a:lnTo>
                  <a:lnTo>
                    <a:pt x="191" y="210"/>
                  </a:lnTo>
                  <a:lnTo>
                    <a:pt x="192" y="216"/>
                  </a:lnTo>
                  <a:lnTo>
                    <a:pt x="187" y="220"/>
                  </a:lnTo>
                  <a:lnTo>
                    <a:pt x="185" y="216"/>
                  </a:lnTo>
                  <a:lnTo>
                    <a:pt x="181" y="216"/>
                  </a:lnTo>
                  <a:lnTo>
                    <a:pt x="178" y="214"/>
                  </a:lnTo>
                  <a:lnTo>
                    <a:pt x="172" y="216"/>
                  </a:lnTo>
                  <a:lnTo>
                    <a:pt x="170" y="219"/>
                  </a:lnTo>
                  <a:lnTo>
                    <a:pt x="161" y="223"/>
                  </a:lnTo>
                  <a:lnTo>
                    <a:pt x="151" y="232"/>
                  </a:lnTo>
                  <a:lnTo>
                    <a:pt x="146" y="237"/>
                  </a:lnTo>
                  <a:lnTo>
                    <a:pt x="143" y="245"/>
                  </a:lnTo>
                  <a:lnTo>
                    <a:pt x="136" y="250"/>
                  </a:lnTo>
                  <a:lnTo>
                    <a:pt x="132" y="254"/>
                  </a:lnTo>
                  <a:lnTo>
                    <a:pt x="119" y="261"/>
                  </a:lnTo>
                  <a:lnTo>
                    <a:pt x="116" y="261"/>
                  </a:lnTo>
                  <a:lnTo>
                    <a:pt x="115" y="264"/>
                  </a:lnTo>
                  <a:lnTo>
                    <a:pt x="113" y="265"/>
                  </a:lnTo>
                  <a:lnTo>
                    <a:pt x="108" y="271"/>
                  </a:lnTo>
                  <a:lnTo>
                    <a:pt x="100" y="271"/>
                  </a:lnTo>
                  <a:lnTo>
                    <a:pt x="93" y="256"/>
                  </a:lnTo>
                  <a:lnTo>
                    <a:pt x="93" y="254"/>
                  </a:lnTo>
                  <a:lnTo>
                    <a:pt x="88" y="261"/>
                  </a:lnTo>
                  <a:lnTo>
                    <a:pt x="80" y="269"/>
                  </a:lnTo>
                  <a:lnTo>
                    <a:pt x="75" y="269"/>
                  </a:lnTo>
                  <a:lnTo>
                    <a:pt x="62" y="264"/>
                  </a:lnTo>
                  <a:lnTo>
                    <a:pt x="61" y="265"/>
                  </a:lnTo>
                  <a:lnTo>
                    <a:pt x="59" y="267"/>
                  </a:lnTo>
                  <a:lnTo>
                    <a:pt x="59" y="269"/>
                  </a:lnTo>
                  <a:lnTo>
                    <a:pt x="56" y="275"/>
                  </a:lnTo>
                  <a:lnTo>
                    <a:pt x="54" y="277"/>
                  </a:lnTo>
                  <a:lnTo>
                    <a:pt x="52" y="276"/>
                  </a:lnTo>
                  <a:lnTo>
                    <a:pt x="50" y="275"/>
                  </a:lnTo>
                  <a:lnTo>
                    <a:pt x="48" y="275"/>
                  </a:lnTo>
                  <a:lnTo>
                    <a:pt x="46" y="272"/>
                  </a:lnTo>
                  <a:lnTo>
                    <a:pt x="44" y="276"/>
                  </a:lnTo>
                  <a:lnTo>
                    <a:pt x="45" y="278"/>
                  </a:lnTo>
                  <a:lnTo>
                    <a:pt x="45" y="282"/>
                  </a:lnTo>
                  <a:lnTo>
                    <a:pt x="45" y="285"/>
                  </a:lnTo>
                  <a:lnTo>
                    <a:pt x="42" y="289"/>
                  </a:lnTo>
                  <a:lnTo>
                    <a:pt x="34" y="297"/>
                  </a:lnTo>
                  <a:lnTo>
                    <a:pt x="31" y="302"/>
                  </a:lnTo>
                  <a:lnTo>
                    <a:pt x="27" y="308"/>
                  </a:lnTo>
                  <a:lnTo>
                    <a:pt x="15" y="323"/>
                  </a:lnTo>
                  <a:lnTo>
                    <a:pt x="2" y="336"/>
                  </a:lnTo>
                  <a:lnTo>
                    <a:pt x="3" y="341"/>
                  </a:lnTo>
                  <a:lnTo>
                    <a:pt x="3" y="342"/>
                  </a:lnTo>
                  <a:lnTo>
                    <a:pt x="3" y="345"/>
                  </a:lnTo>
                  <a:lnTo>
                    <a:pt x="2" y="345"/>
                  </a:lnTo>
                  <a:lnTo>
                    <a:pt x="2" y="346"/>
                  </a:lnTo>
                  <a:lnTo>
                    <a:pt x="0" y="348"/>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8" name="Freeform 43" descr="25%"/>
            <p:cNvSpPr>
              <a:spLocks/>
            </p:cNvSpPr>
            <p:nvPr/>
          </p:nvSpPr>
          <p:spPr bwMode="auto">
            <a:xfrm>
              <a:off x="4372710" y="5224077"/>
              <a:ext cx="208455" cy="214672"/>
            </a:xfrm>
            <a:custGeom>
              <a:avLst/>
              <a:gdLst/>
              <a:ahLst/>
              <a:cxnLst>
                <a:cxn ang="0">
                  <a:pos x="0" y="75"/>
                </a:cxn>
                <a:cxn ang="0">
                  <a:pos x="6" y="67"/>
                </a:cxn>
                <a:cxn ang="0">
                  <a:pos x="7" y="62"/>
                </a:cxn>
                <a:cxn ang="0">
                  <a:pos x="17" y="46"/>
                </a:cxn>
                <a:cxn ang="0">
                  <a:pos x="25" y="38"/>
                </a:cxn>
                <a:cxn ang="0">
                  <a:pos x="33" y="30"/>
                </a:cxn>
                <a:cxn ang="0">
                  <a:pos x="35" y="23"/>
                </a:cxn>
                <a:cxn ang="0">
                  <a:pos x="41" y="13"/>
                </a:cxn>
                <a:cxn ang="0">
                  <a:pos x="47" y="6"/>
                </a:cxn>
                <a:cxn ang="0">
                  <a:pos x="62" y="9"/>
                </a:cxn>
                <a:cxn ang="0">
                  <a:pos x="66" y="12"/>
                </a:cxn>
                <a:cxn ang="0">
                  <a:pos x="73" y="12"/>
                </a:cxn>
                <a:cxn ang="0">
                  <a:pos x="86" y="0"/>
                </a:cxn>
                <a:cxn ang="0">
                  <a:pos x="91" y="3"/>
                </a:cxn>
                <a:cxn ang="0">
                  <a:pos x="94" y="12"/>
                </a:cxn>
                <a:cxn ang="0">
                  <a:pos x="97" y="25"/>
                </a:cxn>
                <a:cxn ang="0">
                  <a:pos x="99" y="34"/>
                </a:cxn>
                <a:cxn ang="0">
                  <a:pos x="109" y="43"/>
                </a:cxn>
                <a:cxn ang="0">
                  <a:pos x="116" y="44"/>
                </a:cxn>
                <a:cxn ang="0">
                  <a:pos x="122" y="43"/>
                </a:cxn>
                <a:cxn ang="0">
                  <a:pos x="126" y="35"/>
                </a:cxn>
                <a:cxn ang="0">
                  <a:pos x="129" y="41"/>
                </a:cxn>
                <a:cxn ang="0">
                  <a:pos x="129" y="50"/>
                </a:cxn>
                <a:cxn ang="0">
                  <a:pos x="123" y="56"/>
                </a:cxn>
                <a:cxn ang="0">
                  <a:pos x="126" y="61"/>
                </a:cxn>
                <a:cxn ang="0">
                  <a:pos x="117" y="78"/>
                </a:cxn>
                <a:cxn ang="0">
                  <a:pos x="122" y="81"/>
                </a:cxn>
                <a:cxn ang="0">
                  <a:pos x="125" y="88"/>
                </a:cxn>
                <a:cxn ang="0">
                  <a:pos x="128" y="92"/>
                </a:cxn>
                <a:cxn ang="0">
                  <a:pos x="123" y="97"/>
                </a:cxn>
                <a:cxn ang="0">
                  <a:pos x="119" y="96"/>
                </a:cxn>
                <a:cxn ang="0">
                  <a:pos x="119" y="101"/>
                </a:cxn>
                <a:cxn ang="0">
                  <a:pos x="117" y="113"/>
                </a:cxn>
                <a:cxn ang="0">
                  <a:pos x="116" y="130"/>
                </a:cxn>
                <a:cxn ang="0">
                  <a:pos x="109" y="133"/>
                </a:cxn>
                <a:cxn ang="0">
                  <a:pos x="101" y="124"/>
                </a:cxn>
                <a:cxn ang="0">
                  <a:pos x="96" y="120"/>
                </a:cxn>
                <a:cxn ang="0">
                  <a:pos x="89" y="131"/>
                </a:cxn>
                <a:cxn ang="0">
                  <a:pos x="80" y="141"/>
                </a:cxn>
                <a:cxn ang="0">
                  <a:pos x="75" y="142"/>
                </a:cxn>
                <a:cxn ang="0">
                  <a:pos x="64" y="149"/>
                </a:cxn>
                <a:cxn ang="0">
                  <a:pos x="61" y="154"/>
                </a:cxn>
                <a:cxn ang="0">
                  <a:pos x="59" y="145"/>
                </a:cxn>
                <a:cxn ang="0">
                  <a:pos x="54" y="137"/>
                </a:cxn>
                <a:cxn ang="0">
                  <a:pos x="48" y="126"/>
                </a:cxn>
                <a:cxn ang="0">
                  <a:pos x="41" y="114"/>
                </a:cxn>
                <a:cxn ang="0">
                  <a:pos x="36" y="119"/>
                </a:cxn>
                <a:cxn ang="0">
                  <a:pos x="22" y="128"/>
                </a:cxn>
                <a:cxn ang="0">
                  <a:pos x="17" y="121"/>
                </a:cxn>
                <a:cxn ang="0">
                  <a:pos x="10" y="93"/>
                </a:cxn>
                <a:cxn ang="0">
                  <a:pos x="0" y="81"/>
                </a:cxn>
              </a:cxnLst>
              <a:rect l="0" t="0" r="r" b="b"/>
              <a:pathLst>
                <a:path w="130" h="155">
                  <a:moveTo>
                    <a:pt x="0" y="78"/>
                  </a:moveTo>
                  <a:lnTo>
                    <a:pt x="0" y="75"/>
                  </a:lnTo>
                  <a:lnTo>
                    <a:pt x="3" y="73"/>
                  </a:lnTo>
                  <a:lnTo>
                    <a:pt x="6" y="67"/>
                  </a:lnTo>
                  <a:lnTo>
                    <a:pt x="7" y="64"/>
                  </a:lnTo>
                  <a:lnTo>
                    <a:pt x="7" y="62"/>
                  </a:lnTo>
                  <a:lnTo>
                    <a:pt x="17" y="49"/>
                  </a:lnTo>
                  <a:lnTo>
                    <a:pt x="17" y="46"/>
                  </a:lnTo>
                  <a:lnTo>
                    <a:pt x="19" y="44"/>
                  </a:lnTo>
                  <a:lnTo>
                    <a:pt x="25" y="38"/>
                  </a:lnTo>
                  <a:lnTo>
                    <a:pt x="29" y="33"/>
                  </a:lnTo>
                  <a:lnTo>
                    <a:pt x="33" y="30"/>
                  </a:lnTo>
                  <a:lnTo>
                    <a:pt x="35" y="27"/>
                  </a:lnTo>
                  <a:lnTo>
                    <a:pt x="35" y="23"/>
                  </a:lnTo>
                  <a:lnTo>
                    <a:pt x="38" y="14"/>
                  </a:lnTo>
                  <a:lnTo>
                    <a:pt x="41" y="13"/>
                  </a:lnTo>
                  <a:lnTo>
                    <a:pt x="44" y="4"/>
                  </a:lnTo>
                  <a:lnTo>
                    <a:pt x="47" y="6"/>
                  </a:lnTo>
                  <a:lnTo>
                    <a:pt x="52" y="8"/>
                  </a:lnTo>
                  <a:lnTo>
                    <a:pt x="62" y="9"/>
                  </a:lnTo>
                  <a:lnTo>
                    <a:pt x="63" y="11"/>
                  </a:lnTo>
                  <a:lnTo>
                    <a:pt x="66" y="12"/>
                  </a:lnTo>
                  <a:lnTo>
                    <a:pt x="70" y="14"/>
                  </a:lnTo>
                  <a:lnTo>
                    <a:pt x="73" y="12"/>
                  </a:lnTo>
                  <a:lnTo>
                    <a:pt x="81" y="3"/>
                  </a:lnTo>
                  <a:lnTo>
                    <a:pt x="86" y="0"/>
                  </a:lnTo>
                  <a:lnTo>
                    <a:pt x="90" y="1"/>
                  </a:lnTo>
                  <a:lnTo>
                    <a:pt x="91" y="3"/>
                  </a:lnTo>
                  <a:lnTo>
                    <a:pt x="93" y="6"/>
                  </a:lnTo>
                  <a:lnTo>
                    <a:pt x="94" y="12"/>
                  </a:lnTo>
                  <a:lnTo>
                    <a:pt x="94" y="14"/>
                  </a:lnTo>
                  <a:lnTo>
                    <a:pt x="97" y="25"/>
                  </a:lnTo>
                  <a:lnTo>
                    <a:pt x="99" y="30"/>
                  </a:lnTo>
                  <a:lnTo>
                    <a:pt x="99" y="34"/>
                  </a:lnTo>
                  <a:lnTo>
                    <a:pt x="102" y="40"/>
                  </a:lnTo>
                  <a:lnTo>
                    <a:pt x="109" y="43"/>
                  </a:lnTo>
                  <a:lnTo>
                    <a:pt x="113" y="43"/>
                  </a:lnTo>
                  <a:lnTo>
                    <a:pt x="116" y="44"/>
                  </a:lnTo>
                  <a:lnTo>
                    <a:pt x="120" y="44"/>
                  </a:lnTo>
                  <a:lnTo>
                    <a:pt x="122" y="43"/>
                  </a:lnTo>
                  <a:lnTo>
                    <a:pt x="123" y="41"/>
                  </a:lnTo>
                  <a:lnTo>
                    <a:pt x="126" y="35"/>
                  </a:lnTo>
                  <a:lnTo>
                    <a:pt x="129" y="30"/>
                  </a:lnTo>
                  <a:lnTo>
                    <a:pt x="129" y="41"/>
                  </a:lnTo>
                  <a:lnTo>
                    <a:pt x="129" y="48"/>
                  </a:lnTo>
                  <a:lnTo>
                    <a:pt x="129" y="50"/>
                  </a:lnTo>
                  <a:lnTo>
                    <a:pt x="128" y="52"/>
                  </a:lnTo>
                  <a:lnTo>
                    <a:pt x="123" y="56"/>
                  </a:lnTo>
                  <a:lnTo>
                    <a:pt x="125" y="59"/>
                  </a:lnTo>
                  <a:lnTo>
                    <a:pt x="126" y="61"/>
                  </a:lnTo>
                  <a:lnTo>
                    <a:pt x="119" y="70"/>
                  </a:lnTo>
                  <a:lnTo>
                    <a:pt x="117" y="78"/>
                  </a:lnTo>
                  <a:lnTo>
                    <a:pt x="120" y="80"/>
                  </a:lnTo>
                  <a:lnTo>
                    <a:pt x="122" y="81"/>
                  </a:lnTo>
                  <a:lnTo>
                    <a:pt x="123" y="82"/>
                  </a:lnTo>
                  <a:lnTo>
                    <a:pt x="125" y="88"/>
                  </a:lnTo>
                  <a:lnTo>
                    <a:pt x="127" y="89"/>
                  </a:lnTo>
                  <a:lnTo>
                    <a:pt x="128" y="92"/>
                  </a:lnTo>
                  <a:lnTo>
                    <a:pt x="127" y="97"/>
                  </a:lnTo>
                  <a:lnTo>
                    <a:pt x="123" y="97"/>
                  </a:lnTo>
                  <a:lnTo>
                    <a:pt x="121" y="97"/>
                  </a:lnTo>
                  <a:lnTo>
                    <a:pt x="119" y="96"/>
                  </a:lnTo>
                  <a:lnTo>
                    <a:pt x="118" y="98"/>
                  </a:lnTo>
                  <a:lnTo>
                    <a:pt x="119" y="101"/>
                  </a:lnTo>
                  <a:lnTo>
                    <a:pt x="117" y="108"/>
                  </a:lnTo>
                  <a:lnTo>
                    <a:pt x="117" y="113"/>
                  </a:lnTo>
                  <a:lnTo>
                    <a:pt x="117" y="118"/>
                  </a:lnTo>
                  <a:lnTo>
                    <a:pt x="116" y="130"/>
                  </a:lnTo>
                  <a:lnTo>
                    <a:pt x="111" y="135"/>
                  </a:lnTo>
                  <a:lnTo>
                    <a:pt x="109" y="133"/>
                  </a:lnTo>
                  <a:lnTo>
                    <a:pt x="105" y="126"/>
                  </a:lnTo>
                  <a:lnTo>
                    <a:pt x="101" y="124"/>
                  </a:lnTo>
                  <a:lnTo>
                    <a:pt x="99" y="121"/>
                  </a:lnTo>
                  <a:lnTo>
                    <a:pt x="96" y="120"/>
                  </a:lnTo>
                  <a:lnTo>
                    <a:pt x="95" y="125"/>
                  </a:lnTo>
                  <a:lnTo>
                    <a:pt x="89" y="131"/>
                  </a:lnTo>
                  <a:lnTo>
                    <a:pt x="81" y="134"/>
                  </a:lnTo>
                  <a:lnTo>
                    <a:pt x="80" y="141"/>
                  </a:lnTo>
                  <a:lnTo>
                    <a:pt x="78" y="142"/>
                  </a:lnTo>
                  <a:lnTo>
                    <a:pt x="75" y="142"/>
                  </a:lnTo>
                  <a:lnTo>
                    <a:pt x="71" y="142"/>
                  </a:lnTo>
                  <a:lnTo>
                    <a:pt x="64" y="149"/>
                  </a:lnTo>
                  <a:lnTo>
                    <a:pt x="64" y="150"/>
                  </a:lnTo>
                  <a:lnTo>
                    <a:pt x="61" y="154"/>
                  </a:lnTo>
                  <a:lnTo>
                    <a:pt x="59" y="147"/>
                  </a:lnTo>
                  <a:lnTo>
                    <a:pt x="59" y="145"/>
                  </a:lnTo>
                  <a:lnTo>
                    <a:pt x="56" y="139"/>
                  </a:lnTo>
                  <a:lnTo>
                    <a:pt x="54" y="137"/>
                  </a:lnTo>
                  <a:lnTo>
                    <a:pt x="50" y="129"/>
                  </a:lnTo>
                  <a:lnTo>
                    <a:pt x="48" y="126"/>
                  </a:lnTo>
                  <a:lnTo>
                    <a:pt x="45" y="118"/>
                  </a:lnTo>
                  <a:lnTo>
                    <a:pt x="41" y="114"/>
                  </a:lnTo>
                  <a:lnTo>
                    <a:pt x="40" y="114"/>
                  </a:lnTo>
                  <a:lnTo>
                    <a:pt x="36" y="119"/>
                  </a:lnTo>
                  <a:lnTo>
                    <a:pt x="33" y="124"/>
                  </a:lnTo>
                  <a:lnTo>
                    <a:pt x="22" y="128"/>
                  </a:lnTo>
                  <a:lnTo>
                    <a:pt x="19" y="126"/>
                  </a:lnTo>
                  <a:lnTo>
                    <a:pt x="17" y="121"/>
                  </a:lnTo>
                  <a:lnTo>
                    <a:pt x="12" y="108"/>
                  </a:lnTo>
                  <a:lnTo>
                    <a:pt x="10" y="93"/>
                  </a:lnTo>
                  <a:lnTo>
                    <a:pt x="2" y="93"/>
                  </a:lnTo>
                  <a:lnTo>
                    <a:pt x="0" y="81"/>
                  </a:lnTo>
                  <a:lnTo>
                    <a:pt x="0" y="78"/>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99" name="Freeform 44" descr="25%"/>
            <p:cNvSpPr>
              <a:spLocks/>
            </p:cNvSpPr>
            <p:nvPr/>
          </p:nvSpPr>
          <p:spPr bwMode="auto">
            <a:xfrm>
              <a:off x="4567653" y="5068625"/>
              <a:ext cx="252849" cy="151751"/>
            </a:xfrm>
            <a:custGeom>
              <a:avLst/>
              <a:gdLst/>
              <a:ahLst/>
              <a:cxnLst>
                <a:cxn ang="0">
                  <a:pos x="15" y="15"/>
                </a:cxn>
                <a:cxn ang="0">
                  <a:pos x="22" y="17"/>
                </a:cxn>
                <a:cxn ang="0">
                  <a:pos x="34" y="17"/>
                </a:cxn>
                <a:cxn ang="0">
                  <a:pos x="44" y="18"/>
                </a:cxn>
                <a:cxn ang="0">
                  <a:pos x="58" y="14"/>
                </a:cxn>
                <a:cxn ang="0">
                  <a:pos x="71" y="2"/>
                </a:cxn>
                <a:cxn ang="0">
                  <a:pos x="79" y="0"/>
                </a:cxn>
                <a:cxn ang="0">
                  <a:pos x="80" y="10"/>
                </a:cxn>
                <a:cxn ang="0">
                  <a:pos x="88" y="13"/>
                </a:cxn>
                <a:cxn ang="0">
                  <a:pos x="94" y="17"/>
                </a:cxn>
                <a:cxn ang="0">
                  <a:pos x="102" y="19"/>
                </a:cxn>
                <a:cxn ang="0">
                  <a:pos x="108" y="21"/>
                </a:cxn>
                <a:cxn ang="0">
                  <a:pos x="114" y="30"/>
                </a:cxn>
                <a:cxn ang="0">
                  <a:pos x="121" y="34"/>
                </a:cxn>
                <a:cxn ang="0">
                  <a:pos x="121" y="46"/>
                </a:cxn>
                <a:cxn ang="0">
                  <a:pos x="123" y="51"/>
                </a:cxn>
                <a:cxn ang="0">
                  <a:pos x="133" y="50"/>
                </a:cxn>
                <a:cxn ang="0">
                  <a:pos x="140" y="53"/>
                </a:cxn>
                <a:cxn ang="0">
                  <a:pos x="143" y="65"/>
                </a:cxn>
                <a:cxn ang="0">
                  <a:pos x="149" y="65"/>
                </a:cxn>
                <a:cxn ang="0">
                  <a:pos x="155" y="69"/>
                </a:cxn>
                <a:cxn ang="0">
                  <a:pos x="151" y="84"/>
                </a:cxn>
                <a:cxn ang="0">
                  <a:pos x="143" y="84"/>
                </a:cxn>
                <a:cxn ang="0">
                  <a:pos x="134" y="82"/>
                </a:cxn>
                <a:cxn ang="0">
                  <a:pos x="125" y="86"/>
                </a:cxn>
                <a:cxn ang="0">
                  <a:pos x="125" y="95"/>
                </a:cxn>
                <a:cxn ang="0">
                  <a:pos x="118" y="102"/>
                </a:cxn>
                <a:cxn ang="0">
                  <a:pos x="113" y="103"/>
                </a:cxn>
                <a:cxn ang="0">
                  <a:pos x="106" y="97"/>
                </a:cxn>
                <a:cxn ang="0">
                  <a:pos x="103" y="92"/>
                </a:cxn>
                <a:cxn ang="0">
                  <a:pos x="94" y="100"/>
                </a:cxn>
                <a:cxn ang="0">
                  <a:pos x="84" y="111"/>
                </a:cxn>
                <a:cxn ang="0">
                  <a:pos x="75" y="107"/>
                </a:cxn>
                <a:cxn ang="0">
                  <a:pos x="69" y="104"/>
                </a:cxn>
                <a:cxn ang="0">
                  <a:pos x="58" y="95"/>
                </a:cxn>
                <a:cxn ang="0">
                  <a:pos x="49" y="79"/>
                </a:cxn>
                <a:cxn ang="0">
                  <a:pos x="44" y="73"/>
                </a:cxn>
                <a:cxn ang="0">
                  <a:pos x="37" y="57"/>
                </a:cxn>
                <a:cxn ang="0">
                  <a:pos x="33" y="51"/>
                </a:cxn>
                <a:cxn ang="0">
                  <a:pos x="31" y="46"/>
                </a:cxn>
                <a:cxn ang="0">
                  <a:pos x="10" y="47"/>
                </a:cxn>
                <a:cxn ang="0">
                  <a:pos x="6" y="39"/>
                </a:cxn>
                <a:cxn ang="0">
                  <a:pos x="4" y="29"/>
                </a:cxn>
              </a:cxnLst>
              <a:rect l="0" t="0" r="r" b="b"/>
              <a:pathLst>
                <a:path w="156" h="112">
                  <a:moveTo>
                    <a:pt x="0" y="25"/>
                  </a:moveTo>
                  <a:lnTo>
                    <a:pt x="15" y="15"/>
                  </a:lnTo>
                  <a:lnTo>
                    <a:pt x="19" y="15"/>
                  </a:lnTo>
                  <a:lnTo>
                    <a:pt x="22" y="17"/>
                  </a:lnTo>
                  <a:lnTo>
                    <a:pt x="28" y="18"/>
                  </a:lnTo>
                  <a:lnTo>
                    <a:pt x="34" y="17"/>
                  </a:lnTo>
                  <a:lnTo>
                    <a:pt x="40" y="18"/>
                  </a:lnTo>
                  <a:lnTo>
                    <a:pt x="44" y="18"/>
                  </a:lnTo>
                  <a:lnTo>
                    <a:pt x="53" y="17"/>
                  </a:lnTo>
                  <a:lnTo>
                    <a:pt x="58" y="14"/>
                  </a:lnTo>
                  <a:lnTo>
                    <a:pt x="61" y="10"/>
                  </a:lnTo>
                  <a:lnTo>
                    <a:pt x="71" y="2"/>
                  </a:lnTo>
                  <a:lnTo>
                    <a:pt x="76" y="2"/>
                  </a:lnTo>
                  <a:lnTo>
                    <a:pt x="79" y="0"/>
                  </a:lnTo>
                  <a:lnTo>
                    <a:pt x="77" y="9"/>
                  </a:lnTo>
                  <a:lnTo>
                    <a:pt x="80" y="10"/>
                  </a:lnTo>
                  <a:lnTo>
                    <a:pt x="85" y="12"/>
                  </a:lnTo>
                  <a:lnTo>
                    <a:pt x="88" y="13"/>
                  </a:lnTo>
                  <a:lnTo>
                    <a:pt x="91" y="15"/>
                  </a:lnTo>
                  <a:lnTo>
                    <a:pt x="94" y="17"/>
                  </a:lnTo>
                  <a:lnTo>
                    <a:pt x="97" y="14"/>
                  </a:lnTo>
                  <a:lnTo>
                    <a:pt x="102" y="19"/>
                  </a:lnTo>
                  <a:lnTo>
                    <a:pt x="103" y="21"/>
                  </a:lnTo>
                  <a:lnTo>
                    <a:pt x="108" y="21"/>
                  </a:lnTo>
                  <a:lnTo>
                    <a:pt x="112" y="26"/>
                  </a:lnTo>
                  <a:lnTo>
                    <a:pt x="114" y="30"/>
                  </a:lnTo>
                  <a:lnTo>
                    <a:pt x="119" y="30"/>
                  </a:lnTo>
                  <a:lnTo>
                    <a:pt x="121" y="34"/>
                  </a:lnTo>
                  <a:lnTo>
                    <a:pt x="119" y="42"/>
                  </a:lnTo>
                  <a:lnTo>
                    <a:pt x="121" y="46"/>
                  </a:lnTo>
                  <a:lnTo>
                    <a:pt x="121" y="51"/>
                  </a:lnTo>
                  <a:lnTo>
                    <a:pt x="123" y="51"/>
                  </a:lnTo>
                  <a:lnTo>
                    <a:pt x="128" y="51"/>
                  </a:lnTo>
                  <a:lnTo>
                    <a:pt x="133" y="50"/>
                  </a:lnTo>
                  <a:lnTo>
                    <a:pt x="137" y="50"/>
                  </a:lnTo>
                  <a:lnTo>
                    <a:pt x="140" y="53"/>
                  </a:lnTo>
                  <a:lnTo>
                    <a:pt x="143" y="58"/>
                  </a:lnTo>
                  <a:lnTo>
                    <a:pt x="143" y="65"/>
                  </a:lnTo>
                  <a:lnTo>
                    <a:pt x="146" y="68"/>
                  </a:lnTo>
                  <a:lnTo>
                    <a:pt x="149" y="65"/>
                  </a:lnTo>
                  <a:lnTo>
                    <a:pt x="154" y="68"/>
                  </a:lnTo>
                  <a:lnTo>
                    <a:pt x="155" y="69"/>
                  </a:lnTo>
                  <a:lnTo>
                    <a:pt x="155" y="75"/>
                  </a:lnTo>
                  <a:lnTo>
                    <a:pt x="151" y="84"/>
                  </a:lnTo>
                  <a:lnTo>
                    <a:pt x="148" y="86"/>
                  </a:lnTo>
                  <a:lnTo>
                    <a:pt x="143" y="84"/>
                  </a:lnTo>
                  <a:lnTo>
                    <a:pt x="139" y="84"/>
                  </a:lnTo>
                  <a:lnTo>
                    <a:pt x="134" y="82"/>
                  </a:lnTo>
                  <a:lnTo>
                    <a:pt x="128" y="84"/>
                  </a:lnTo>
                  <a:lnTo>
                    <a:pt x="125" y="86"/>
                  </a:lnTo>
                  <a:lnTo>
                    <a:pt x="125" y="90"/>
                  </a:lnTo>
                  <a:lnTo>
                    <a:pt x="125" y="95"/>
                  </a:lnTo>
                  <a:lnTo>
                    <a:pt x="121" y="96"/>
                  </a:lnTo>
                  <a:lnTo>
                    <a:pt x="118" y="102"/>
                  </a:lnTo>
                  <a:lnTo>
                    <a:pt x="117" y="103"/>
                  </a:lnTo>
                  <a:lnTo>
                    <a:pt x="113" y="103"/>
                  </a:lnTo>
                  <a:lnTo>
                    <a:pt x="112" y="100"/>
                  </a:lnTo>
                  <a:lnTo>
                    <a:pt x="106" y="97"/>
                  </a:lnTo>
                  <a:lnTo>
                    <a:pt x="106" y="93"/>
                  </a:lnTo>
                  <a:lnTo>
                    <a:pt x="103" y="92"/>
                  </a:lnTo>
                  <a:lnTo>
                    <a:pt x="95" y="97"/>
                  </a:lnTo>
                  <a:lnTo>
                    <a:pt x="94" y="100"/>
                  </a:lnTo>
                  <a:lnTo>
                    <a:pt x="93" y="103"/>
                  </a:lnTo>
                  <a:lnTo>
                    <a:pt x="84" y="111"/>
                  </a:lnTo>
                  <a:lnTo>
                    <a:pt x="76" y="111"/>
                  </a:lnTo>
                  <a:lnTo>
                    <a:pt x="75" y="107"/>
                  </a:lnTo>
                  <a:lnTo>
                    <a:pt x="73" y="106"/>
                  </a:lnTo>
                  <a:lnTo>
                    <a:pt x="69" y="104"/>
                  </a:lnTo>
                  <a:lnTo>
                    <a:pt x="59" y="97"/>
                  </a:lnTo>
                  <a:lnTo>
                    <a:pt x="58" y="95"/>
                  </a:lnTo>
                  <a:lnTo>
                    <a:pt x="50" y="86"/>
                  </a:lnTo>
                  <a:lnTo>
                    <a:pt x="49" y="79"/>
                  </a:lnTo>
                  <a:lnTo>
                    <a:pt x="47" y="76"/>
                  </a:lnTo>
                  <a:lnTo>
                    <a:pt x="44" y="73"/>
                  </a:lnTo>
                  <a:lnTo>
                    <a:pt x="42" y="69"/>
                  </a:lnTo>
                  <a:lnTo>
                    <a:pt x="37" y="57"/>
                  </a:lnTo>
                  <a:lnTo>
                    <a:pt x="35" y="54"/>
                  </a:lnTo>
                  <a:lnTo>
                    <a:pt x="33" y="51"/>
                  </a:lnTo>
                  <a:lnTo>
                    <a:pt x="32" y="47"/>
                  </a:lnTo>
                  <a:lnTo>
                    <a:pt x="31" y="46"/>
                  </a:lnTo>
                  <a:lnTo>
                    <a:pt x="20" y="51"/>
                  </a:lnTo>
                  <a:lnTo>
                    <a:pt x="10" y="47"/>
                  </a:lnTo>
                  <a:lnTo>
                    <a:pt x="10" y="46"/>
                  </a:lnTo>
                  <a:lnTo>
                    <a:pt x="6" y="39"/>
                  </a:lnTo>
                  <a:lnTo>
                    <a:pt x="6" y="29"/>
                  </a:lnTo>
                  <a:lnTo>
                    <a:pt x="4" y="29"/>
                  </a:lnTo>
                  <a:lnTo>
                    <a:pt x="0" y="25"/>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0" name="Freeform 47" descr="25%"/>
            <p:cNvSpPr>
              <a:spLocks/>
            </p:cNvSpPr>
            <p:nvPr/>
          </p:nvSpPr>
          <p:spPr bwMode="auto">
            <a:xfrm>
              <a:off x="3154792" y="5103786"/>
              <a:ext cx="301102" cy="233178"/>
            </a:xfrm>
            <a:custGeom>
              <a:avLst/>
              <a:gdLst/>
              <a:ahLst/>
              <a:cxnLst>
                <a:cxn ang="0">
                  <a:pos x="10" y="74"/>
                </a:cxn>
                <a:cxn ang="0">
                  <a:pos x="15" y="76"/>
                </a:cxn>
                <a:cxn ang="0">
                  <a:pos x="16" y="80"/>
                </a:cxn>
                <a:cxn ang="0">
                  <a:pos x="17" y="78"/>
                </a:cxn>
                <a:cxn ang="0">
                  <a:pos x="20" y="77"/>
                </a:cxn>
                <a:cxn ang="0">
                  <a:pos x="22" y="78"/>
                </a:cxn>
                <a:cxn ang="0">
                  <a:pos x="24" y="75"/>
                </a:cxn>
                <a:cxn ang="0">
                  <a:pos x="28" y="76"/>
                </a:cxn>
                <a:cxn ang="0">
                  <a:pos x="28" y="81"/>
                </a:cxn>
                <a:cxn ang="0">
                  <a:pos x="31" y="78"/>
                </a:cxn>
                <a:cxn ang="0">
                  <a:pos x="36" y="85"/>
                </a:cxn>
                <a:cxn ang="0">
                  <a:pos x="32" y="89"/>
                </a:cxn>
                <a:cxn ang="0">
                  <a:pos x="32" y="94"/>
                </a:cxn>
                <a:cxn ang="0">
                  <a:pos x="47" y="103"/>
                </a:cxn>
                <a:cxn ang="0">
                  <a:pos x="70" y="114"/>
                </a:cxn>
                <a:cxn ang="0">
                  <a:pos x="85" y="126"/>
                </a:cxn>
                <a:cxn ang="0">
                  <a:pos x="110" y="151"/>
                </a:cxn>
                <a:cxn ang="0">
                  <a:pos x="118" y="161"/>
                </a:cxn>
                <a:cxn ang="0">
                  <a:pos x="119" y="165"/>
                </a:cxn>
                <a:cxn ang="0">
                  <a:pos x="137" y="156"/>
                </a:cxn>
                <a:cxn ang="0">
                  <a:pos x="152" y="136"/>
                </a:cxn>
                <a:cxn ang="0">
                  <a:pos x="163" y="123"/>
                </a:cxn>
                <a:cxn ang="0">
                  <a:pos x="166" y="116"/>
                </a:cxn>
                <a:cxn ang="0">
                  <a:pos x="165" y="110"/>
                </a:cxn>
                <a:cxn ang="0">
                  <a:pos x="169" y="109"/>
                </a:cxn>
                <a:cxn ang="0">
                  <a:pos x="173" y="110"/>
                </a:cxn>
                <a:cxn ang="0">
                  <a:pos x="177" y="109"/>
                </a:cxn>
                <a:cxn ang="0">
                  <a:pos x="180" y="102"/>
                </a:cxn>
                <a:cxn ang="0">
                  <a:pos x="184" y="98"/>
                </a:cxn>
                <a:cxn ang="0">
                  <a:pos x="180" y="85"/>
                </a:cxn>
                <a:cxn ang="0">
                  <a:pos x="180" y="72"/>
                </a:cxn>
                <a:cxn ang="0">
                  <a:pos x="181" y="61"/>
                </a:cxn>
                <a:cxn ang="0">
                  <a:pos x="181" y="49"/>
                </a:cxn>
                <a:cxn ang="0">
                  <a:pos x="184" y="36"/>
                </a:cxn>
                <a:cxn ang="0">
                  <a:pos x="166" y="13"/>
                </a:cxn>
                <a:cxn ang="0">
                  <a:pos x="163" y="3"/>
                </a:cxn>
                <a:cxn ang="0">
                  <a:pos x="160" y="0"/>
                </a:cxn>
                <a:cxn ang="0">
                  <a:pos x="157" y="3"/>
                </a:cxn>
                <a:cxn ang="0">
                  <a:pos x="148" y="13"/>
                </a:cxn>
                <a:cxn ang="0">
                  <a:pos x="143" y="15"/>
                </a:cxn>
                <a:cxn ang="0">
                  <a:pos x="135" y="20"/>
                </a:cxn>
                <a:cxn ang="0">
                  <a:pos x="131" y="19"/>
                </a:cxn>
                <a:cxn ang="0">
                  <a:pos x="103" y="13"/>
                </a:cxn>
                <a:cxn ang="0">
                  <a:pos x="96" y="14"/>
                </a:cxn>
                <a:cxn ang="0">
                  <a:pos x="92" y="25"/>
                </a:cxn>
                <a:cxn ang="0">
                  <a:pos x="75" y="40"/>
                </a:cxn>
                <a:cxn ang="0">
                  <a:pos x="72" y="42"/>
                </a:cxn>
                <a:cxn ang="0">
                  <a:pos x="67" y="43"/>
                </a:cxn>
                <a:cxn ang="0">
                  <a:pos x="61" y="46"/>
                </a:cxn>
                <a:cxn ang="0">
                  <a:pos x="56" y="47"/>
                </a:cxn>
                <a:cxn ang="0">
                  <a:pos x="52" y="47"/>
                </a:cxn>
                <a:cxn ang="0">
                  <a:pos x="48" y="41"/>
                </a:cxn>
                <a:cxn ang="0">
                  <a:pos x="45" y="49"/>
                </a:cxn>
                <a:cxn ang="0">
                  <a:pos x="44" y="55"/>
                </a:cxn>
                <a:cxn ang="0">
                  <a:pos x="39" y="53"/>
                </a:cxn>
                <a:cxn ang="0">
                  <a:pos x="30" y="51"/>
                </a:cxn>
                <a:cxn ang="0">
                  <a:pos x="22" y="46"/>
                </a:cxn>
                <a:cxn ang="0">
                  <a:pos x="18" y="47"/>
                </a:cxn>
                <a:cxn ang="0">
                  <a:pos x="0" y="69"/>
                </a:cxn>
              </a:cxnLst>
              <a:rect l="0" t="0" r="r" b="b"/>
              <a:pathLst>
                <a:path w="185" h="171">
                  <a:moveTo>
                    <a:pt x="0" y="69"/>
                  </a:moveTo>
                  <a:lnTo>
                    <a:pt x="10" y="74"/>
                  </a:lnTo>
                  <a:lnTo>
                    <a:pt x="12" y="75"/>
                  </a:lnTo>
                  <a:lnTo>
                    <a:pt x="15" y="76"/>
                  </a:lnTo>
                  <a:lnTo>
                    <a:pt x="15" y="78"/>
                  </a:lnTo>
                  <a:lnTo>
                    <a:pt x="16" y="80"/>
                  </a:lnTo>
                  <a:lnTo>
                    <a:pt x="16" y="77"/>
                  </a:lnTo>
                  <a:lnTo>
                    <a:pt x="17" y="78"/>
                  </a:lnTo>
                  <a:lnTo>
                    <a:pt x="19" y="77"/>
                  </a:lnTo>
                  <a:lnTo>
                    <a:pt x="20" y="77"/>
                  </a:lnTo>
                  <a:lnTo>
                    <a:pt x="21" y="80"/>
                  </a:lnTo>
                  <a:lnTo>
                    <a:pt x="22" y="78"/>
                  </a:lnTo>
                  <a:lnTo>
                    <a:pt x="22" y="76"/>
                  </a:lnTo>
                  <a:lnTo>
                    <a:pt x="24" y="75"/>
                  </a:lnTo>
                  <a:lnTo>
                    <a:pt x="27" y="75"/>
                  </a:lnTo>
                  <a:lnTo>
                    <a:pt x="28" y="76"/>
                  </a:lnTo>
                  <a:lnTo>
                    <a:pt x="28" y="80"/>
                  </a:lnTo>
                  <a:lnTo>
                    <a:pt x="28" y="81"/>
                  </a:lnTo>
                  <a:lnTo>
                    <a:pt x="30" y="78"/>
                  </a:lnTo>
                  <a:lnTo>
                    <a:pt x="31" y="78"/>
                  </a:lnTo>
                  <a:lnTo>
                    <a:pt x="34" y="81"/>
                  </a:lnTo>
                  <a:lnTo>
                    <a:pt x="36" y="85"/>
                  </a:lnTo>
                  <a:lnTo>
                    <a:pt x="36" y="87"/>
                  </a:lnTo>
                  <a:lnTo>
                    <a:pt x="32" y="89"/>
                  </a:lnTo>
                  <a:lnTo>
                    <a:pt x="31" y="92"/>
                  </a:lnTo>
                  <a:lnTo>
                    <a:pt x="32" y="94"/>
                  </a:lnTo>
                  <a:lnTo>
                    <a:pt x="36" y="95"/>
                  </a:lnTo>
                  <a:lnTo>
                    <a:pt x="47" y="103"/>
                  </a:lnTo>
                  <a:lnTo>
                    <a:pt x="64" y="110"/>
                  </a:lnTo>
                  <a:lnTo>
                    <a:pt x="70" y="114"/>
                  </a:lnTo>
                  <a:lnTo>
                    <a:pt x="77" y="120"/>
                  </a:lnTo>
                  <a:lnTo>
                    <a:pt x="85" y="126"/>
                  </a:lnTo>
                  <a:lnTo>
                    <a:pt x="88" y="129"/>
                  </a:lnTo>
                  <a:lnTo>
                    <a:pt x="110" y="151"/>
                  </a:lnTo>
                  <a:lnTo>
                    <a:pt x="115" y="160"/>
                  </a:lnTo>
                  <a:lnTo>
                    <a:pt x="118" y="161"/>
                  </a:lnTo>
                  <a:lnTo>
                    <a:pt x="117" y="163"/>
                  </a:lnTo>
                  <a:lnTo>
                    <a:pt x="119" y="165"/>
                  </a:lnTo>
                  <a:lnTo>
                    <a:pt x="124" y="170"/>
                  </a:lnTo>
                  <a:lnTo>
                    <a:pt x="137" y="156"/>
                  </a:lnTo>
                  <a:lnTo>
                    <a:pt x="148" y="142"/>
                  </a:lnTo>
                  <a:lnTo>
                    <a:pt x="152" y="136"/>
                  </a:lnTo>
                  <a:lnTo>
                    <a:pt x="155" y="131"/>
                  </a:lnTo>
                  <a:lnTo>
                    <a:pt x="163" y="123"/>
                  </a:lnTo>
                  <a:lnTo>
                    <a:pt x="166" y="119"/>
                  </a:lnTo>
                  <a:lnTo>
                    <a:pt x="166" y="116"/>
                  </a:lnTo>
                  <a:lnTo>
                    <a:pt x="166" y="112"/>
                  </a:lnTo>
                  <a:lnTo>
                    <a:pt x="165" y="110"/>
                  </a:lnTo>
                  <a:lnTo>
                    <a:pt x="167" y="106"/>
                  </a:lnTo>
                  <a:lnTo>
                    <a:pt x="169" y="109"/>
                  </a:lnTo>
                  <a:lnTo>
                    <a:pt x="171" y="109"/>
                  </a:lnTo>
                  <a:lnTo>
                    <a:pt x="173" y="110"/>
                  </a:lnTo>
                  <a:lnTo>
                    <a:pt x="175" y="111"/>
                  </a:lnTo>
                  <a:lnTo>
                    <a:pt x="177" y="109"/>
                  </a:lnTo>
                  <a:lnTo>
                    <a:pt x="180" y="103"/>
                  </a:lnTo>
                  <a:lnTo>
                    <a:pt x="180" y="102"/>
                  </a:lnTo>
                  <a:lnTo>
                    <a:pt x="183" y="99"/>
                  </a:lnTo>
                  <a:lnTo>
                    <a:pt x="184" y="98"/>
                  </a:lnTo>
                  <a:lnTo>
                    <a:pt x="184" y="92"/>
                  </a:lnTo>
                  <a:lnTo>
                    <a:pt x="180" y="85"/>
                  </a:lnTo>
                  <a:lnTo>
                    <a:pt x="180" y="77"/>
                  </a:lnTo>
                  <a:lnTo>
                    <a:pt x="180" y="72"/>
                  </a:lnTo>
                  <a:lnTo>
                    <a:pt x="182" y="66"/>
                  </a:lnTo>
                  <a:lnTo>
                    <a:pt x="181" y="61"/>
                  </a:lnTo>
                  <a:lnTo>
                    <a:pt x="180" y="59"/>
                  </a:lnTo>
                  <a:lnTo>
                    <a:pt x="181" y="49"/>
                  </a:lnTo>
                  <a:lnTo>
                    <a:pt x="183" y="41"/>
                  </a:lnTo>
                  <a:lnTo>
                    <a:pt x="184" y="36"/>
                  </a:lnTo>
                  <a:lnTo>
                    <a:pt x="168" y="14"/>
                  </a:lnTo>
                  <a:lnTo>
                    <a:pt x="166" y="13"/>
                  </a:lnTo>
                  <a:lnTo>
                    <a:pt x="163" y="6"/>
                  </a:lnTo>
                  <a:lnTo>
                    <a:pt x="163" y="3"/>
                  </a:lnTo>
                  <a:lnTo>
                    <a:pt x="162" y="2"/>
                  </a:lnTo>
                  <a:lnTo>
                    <a:pt x="160" y="0"/>
                  </a:lnTo>
                  <a:lnTo>
                    <a:pt x="159" y="1"/>
                  </a:lnTo>
                  <a:lnTo>
                    <a:pt x="157" y="3"/>
                  </a:lnTo>
                  <a:lnTo>
                    <a:pt x="150" y="9"/>
                  </a:lnTo>
                  <a:lnTo>
                    <a:pt x="148" y="13"/>
                  </a:lnTo>
                  <a:lnTo>
                    <a:pt x="146" y="15"/>
                  </a:lnTo>
                  <a:lnTo>
                    <a:pt x="143" y="15"/>
                  </a:lnTo>
                  <a:lnTo>
                    <a:pt x="141" y="18"/>
                  </a:lnTo>
                  <a:lnTo>
                    <a:pt x="135" y="20"/>
                  </a:lnTo>
                  <a:lnTo>
                    <a:pt x="134" y="21"/>
                  </a:lnTo>
                  <a:lnTo>
                    <a:pt x="131" y="19"/>
                  </a:lnTo>
                  <a:lnTo>
                    <a:pt x="114" y="17"/>
                  </a:lnTo>
                  <a:lnTo>
                    <a:pt x="103" y="13"/>
                  </a:lnTo>
                  <a:lnTo>
                    <a:pt x="100" y="13"/>
                  </a:lnTo>
                  <a:lnTo>
                    <a:pt x="96" y="14"/>
                  </a:lnTo>
                  <a:lnTo>
                    <a:pt x="94" y="17"/>
                  </a:lnTo>
                  <a:lnTo>
                    <a:pt x="92" y="25"/>
                  </a:lnTo>
                  <a:lnTo>
                    <a:pt x="81" y="35"/>
                  </a:lnTo>
                  <a:lnTo>
                    <a:pt x="75" y="40"/>
                  </a:lnTo>
                  <a:lnTo>
                    <a:pt x="74" y="42"/>
                  </a:lnTo>
                  <a:lnTo>
                    <a:pt x="72" y="42"/>
                  </a:lnTo>
                  <a:lnTo>
                    <a:pt x="70" y="42"/>
                  </a:lnTo>
                  <a:lnTo>
                    <a:pt x="67" y="43"/>
                  </a:lnTo>
                  <a:lnTo>
                    <a:pt x="65" y="46"/>
                  </a:lnTo>
                  <a:lnTo>
                    <a:pt x="61" y="46"/>
                  </a:lnTo>
                  <a:lnTo>
                    <a:pt x="58" y="47"/>
                  </a:lnTo>
                  <a:lnTo>
                    <a:pt x="56" y="47"/>
                  </a:lnTo>
                  <a:lnTo>
                    <a:pt x="54" y="48"/>
                  </a:lnTo>
                  <a:lnTo>
                    <a:pt x="52" y="47"/>
                  </a:lnTo>
                  <a:lnTo>
                    <a:pt x="51" y="44"/>
                  </a:lnTo>
                  <a:lnTo>
                    <a:pt x="48" y="41"/>
                  </a:lnTo>
                  <a:lnTo>
                    <a:pt x="47" y="48"/>
                  </a:lnTo>
                  <a:lnTo>
                    <a:pt x="45" y="49"/>
                  </a:lnTo>
                  <a:lnTo>
                    <a:pt x="45" y="53"/>
                  </a:lnTo>
                  <a:lnTo>
                    <a:pt x="44" y="55"/>
                  </a:lnTo>
                  <a:lnTo>
                    <a:pt x="41" y="54"/>
                  </a:lnTo>
                  <a:lnTo>
                    <a:pt x="39" y="53"/>
                  </a:lnTo>
                  <a:lnTo>
                    <a:pt x="34" y="51"/>
                  </a:lnTo>
                  <a:lnTo>
                    <a:pt x="30" y="51"/>
                  </a:lnTo>
                  <a:lnTo>
                    <a:pt x="25" y="48"/>
                  </a:lnTo>
                  <a:lnTo>
                    <a:pt x="22" y="46"/>
                  </a:lnTo>
                  <a:lnTo>
                    <a:pt x="19" y="46"/>
                  </a:lnTo>
                  <a:lnTo>
                    <a:pt x="18" y="47"/>
                  </a:lnTo>
                  <a:lnTo>
                    <a:pt x="13" y="58"/>
                  </a:lnTo>
                  <a:lnTo>
                    <a:pt x="0" y="69"/>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1" name="Freeform 49" descr="25%"/>
            <p:cNvSpPr>
              <a:spLocks/>
            </p:cNvSpPr>
            <p:nvPr/>
          </p:nvSpPr>
          <p:spPr bwMode="auto">
            <a:xfrm>
              <a:off x="2896153" y="4163670"/>
              <a:ext cx="432351" cy="625510"/>
            </a:xfrm>
            <a:custGeom>
              <a:avLst/>
              <a:gdLst/>
              <a:ahLst/>
              <a:cxnLst>
                <a:cxn ang="0">
                  <a:pos x="11" y="112"/>
                </a:cxn>
                <a:cxn ang="0">
                  <a:pos x="15" y="156"/>
                </a:cxn>
                <a:cxn ang="0">
                  <a:pos x="11" y="182"/>
                </a:cxn>
                <a:cxn ang="0">
                  <a:pos x="15" y="193"/>
                </a:cxn>
                <a:cxn ang="0">
                  <a:pos x="22" y="207"/>
                </a:cxn>
                <a:cxn ang="0">
                  <a:pos x="28" y="220"/>
                </a:cxn>
                <a:cxn ang="0">
                  <a:pos x="28" y="222"/>
                </a:cxn>
                <a:cxn ang="0">
                  <a:pos x="33" y="231"/>
                </a:cxn>
                <a:cxn ang="0">
                  <a:pos x="40" y="250"/>
                </a:cxn>
                <a:cxn ang="0">
                  <a:pos x="41" y="261"/>
                </a:cxn>
                <a:cxn ang="0">
                  <a:pos x="49" y="268"/>
                </a:cxn>
                <a:cxn ang="0">
                  <a:pos x="62" y="279"/>
                </a:cxn>
                <a:cxn ang="0">
                  <a:pos x="68" y="284"/>
                </a:cxn>
                <a:cxn ang="0">
                  <a:pos x="71" y="283"/>
                </a:cxn>
                <a:cxn ang="0">
                  <a:pos x="77" y="295"/>
                </a:cxn>
                <a:cxn ang="0">
                  <a:pos x="74" y="304"/>
                </a:cxn>
                <a:cxn ang="0">
                  <a:pos x="68" y="317"/>
                </a:cxn>
                <a:cxn ang="0">
                  <a:pos x="71" y="333"/>
                </a:cxn>
                <a:cxn ang="0">
                  <a:pos x="71" y="343"/>
                </a:cxn>
                <a:cxn ang="0">
                  <a:pos x="69" y="353"/>
                </a:cxn>
                <a:cxn ang="0">
                  <a:pos x="68" y="358"/>
                </a:cxn>
                <a:cxn ang="0">
                  <a:pos x="69" y="365"/>
                </a:cxn>
                <a:cxn ang="0">
                  <a:pos x="62" y="378"/>
                </a:cxn>
                <a:cxn ang="0">
                  <a:pos x="58" y="377"/>
                </a:cxn>
                <a:cxn ang="0">
                  <a:pos x="53" y="386"/>
                </a:cxn>
                <a:cxn ang="0">
                  <a:pos x="46" y="394"/>
                </a:cxn>
                <a:cxn ang="0">
                  <a:pos x="38" y="405"/>
                </a:cxn>
                <a:cxn ang="0">
                  <a:pos x="29" y="420"/>
                </a:cxn>
                <a:cxn ang="0">
                  <a:pos x="24" y="421"/>
                </a:cxn>
                <a:cxn ang="0">
                  <a:pos x="25" y="425"/>
                </a:cxn>
                <a:cxn ang="0">
                  <a:pos x="33" y="429"/>
                </a:cxn>
                <a:cxn ang="0">
                  <a:pos x="42" y="432"/>
                </a:cxn>
                <a:cxn ang="0">
                  <a:pos x="51" y="429"/>
                </a:cxn>
                <a:cxn ang="0">
                  <a:pos x="59" y="443"/>
                </a:cxn>
                <a:cxn ang="0">
                  <a:pos x="64" y="449"/>
                </a:cxn>
                <a:cxn ang="0">
                  <a:pos x="76" y="427"/>
                </a:cxn>
                <a:cxn ang="0">
                  <a:pos x="93" y="404"/>
                </a:cxn>
                <a:cxn ang="0">
                  <a:pos x="103" y="404"/>
                </a:cxn>
                <a:cxn ang="0">
                  <a:pos x="130" y="387"/>
                </a:cxn>
                <a:cxn ang="0">
                  <a:pos x="153" y="398"/>
                </a:cxn>
                <a:cxn ang="0">
                  <a:pos x="192" y="430"/>
                </a:cxn>
                <a:cxn ang="0">
                  <a:pos x="214" y="454"/>
                </a:cxn>
                <a:cxn ang="0">
                  <a:pos x="220" y="424"/>
                </a:cxn>
                <a:cxn ang="0">
                  <a:pos x="227" y="377"/>
                </a:cxn>
                <a:cxn ang="0">
                  <a:pos x="227" y="358"/>
                </a:cxn>
                <a:cxn ang="0">
                  <a:pos x="264" y="325"/>
                </a:cxn>
                <a:cxn ang="0">
                  <a:pos x="228" y="235"/>
                </a:cxn>
                <a:cxn ang="0">
                  <a:pos x="210" y="158"/>
                </a:cxn>
                <a:cxn ang="0">
                  <a:pos x="197" y="114"/>
                </a:cxn>
                <a:cxn ang="0">
                  <a:pos x="173" y="111"/>
                </a:cxn>
                <a:cxn ang="0">
                  <a:pos x="158" y="78"/>
                </a:cxn>
                <a:cxn ang="0">
                  <a:pos x="132" y="69"/>
                </a:cxn>
                <a:cxn ang="0">
                  <a:pos x="111" y="83"/>
                </a:cxn>
                <a:cxn ang="0">
                  <a:pos x="98" y="73"/>
                </a:cxn>
                <a:cxn ang="0">
                  <a:pos x="98" y="26"/>
                </a:cxn>
                <a:cxn ang="0">
                  <a:pos x="50" y="7"/>
                </a:cxn>
                <a:cxn ang="0">
                  <a:pos x="31" y="4"/>
                </a:cxn>
                <a:cxn ang="0">
                  <a:pos x="29" y="20"/>
                </a:cxn>
                <a:cxn ang="0">
                  <a:pos x="29" y="69"/>
                </a:cxn>
                <a:cxn ang="0">
                  <a:pos x="34" y="89"/>
                </a:cxn>
                <a:cxn ang="0">
                  <a:pos x="17" y="91"/>
                </a:cxn>
                <a:cxn ang="0">
                  <a:pos x="12" y="83"/>
                </a:cxn>
                <a:cxn ang="0">
                  <a:pos x="4" y="77"/>
                </a:cxn>
              </a:cxnLst>
              <a:rect l="0" t="0" r="r" b="b"/>
              <a:pathLst>
                <a:path w="265" h="457">
                  <a:moveTo>
                    <a:pt x="0" y="79"/>
                  </a:moveTo>
                  <a:lnTo>
                    <a:pt x="4" y="89"/>
                  </a:lnTo>
                  <a:lnTo>
                    <a:pt x="11" y="112"/>
                  </a:lnTo>
                  <a:lnTo>
                    <a:pt x="15" y="144"/>
                  </a:lnTo>
                  <a:lnTo>
                    <a:pt x="14" y="147"/>
                  </a:lnTo>
                  <a:lnTo>
                    <a:pt x="15" y="156"/>
                  </a:lnTo>
                  <a:lnTo>
                    <a:pt x="14" y="163"/>
                  </a:lnTo>
                  <a:lnTo>
                    <a:pt x="13" y="167"/>
                  </a:lnTo>
                  <a:lnTo>
                    <a:pt x="11" y="182"/>
                  </a:lnTo>
                  <a:lnTo>
                    <a:pt x="13" y="188"/>
                  </a:lnTo>
                  <a:lnTo>
                    <a:pt x="15" y="190"/>
                  </a:lnTo>
                  <a:lnTo>
                    <a:pt x="15" y="193"/>
                  </a:lnTo>
                  <a:lnTo>
                    <a:pt x="18" y="199"/>
                  </a:lnTo>
                  <a:lnTo>
                    <a:pt x="21" y="206"/>
                  </a:lnTo>
                  <a:lnTo>
                    <a:pt x="22" y="207"/>
                  </a:lnTo>
                  <a:lnTo>
                    <a:pt x="26" y="218"/>
                  </a:lnTo>
                  <a:lnTo>
                    <a:pt x="28" y="221"/>
                  </a:lnTo>
                  <a:lnTo>
                    <a:pt x="28" y="220"/>
                  </a:lnTo>
                  <a:lnTo>
                    <a:pt x="29" y="221"/>
                  </a:lnTo>
                  <a:lnTo>
                    <a:pt x="29" y="222"/>
                  </a:lnTo>
                  <a:lnTo>
                    <a:pt x="28" y="222"/>
                  </a:lnTo>
                  <a:lnTo>
                    <a:pt x="32" y="228"/>
                  </a:lnTo>
                  <a:lnTo>
                    <a:pt x="32" y="229"/>
                  </a:lnTo>
                  <a:lnTo>
                    <a:pt x="33" y="231"/>
                  </a:lnTo>
                  <a:lnTo>
                    <a:pt x="34" y="234"/>
                  </a:lnTo>
                  <a:lnTo>
                    <a:pt x="35" y="234"/>
                  </a:lnTo>
                  <a:lnTo>
                    <a:pt x="40" y="250"/>
                  </a:lnTo>
                  <a:lnTo>
                    <a:pt x="40" y="255"/>
                  </a:lnTo>
                  <a:lnTo>
                    <a:pt x="39" y="259"/>
                  </a:lnTo>
                  <a:lnTo>
                    <a:pt x="41" y="261"/>
                  </a:lnTo>
                  <a:lnTo>
                    <a:pt x="41" y="262"/>
                  </a:lnTo>
                  <a:lnTo>
                    <a:pt x="45" y="267"/>
                  </a:lnTo>
                  <a:lnTo>
                    <a:pt x="49" y="268"/>
                  </a:lnTo>
                  <a:lnTo>
                    <a:pt x="56" y="275"/>
                  </a:lnTo>
                  <a:lnTo>
                    <a:pt x="61" y="279"/>
                  </a:lnTo>
                  <a:lnTo>
                    <a:pt x="62" y="279"/>
                  </a:lnTo>
                  <a:lnTo>
                    <a:pt x="64" y="283"/>
                  </a:lnTo>
                  <a:lnTo>
                    <a:pt x="66" y="284"/>
                  </a:lnTo>
                  <a:lnTo>
                    <a:pt x="68" y="284"/>
                  </a:lnTo>
                  <a:lnTo>
                    <a:pt x="68" y="283"/>
                  </a:lnTo>
                  <a:lnTo>
                    <a:pt x="69" y="282"/>
                  </a:lnTo>
                  <a:lnTo>
                    <a:pt x="71" y="283"/>
                  </a:lnTo>
                  <a:lnTo>
                    <a:pt x="76" y="290"/>
                  </a:lnTo>
                  <a:lnTo>
                    <a:pt x="75" y="292"/>
                  </a:lnTo>
                  <a:lnTo>
                    <a:pt x="77" y="295"/>
                  </a:lnTo>
                  <a:lnTo>
                    <a:pt x="76" y="299"/>
                  </a:lnTo>
                  <a:lnTo>
                    <a:pt x="74" y="303"/>
                  </a:lnTo>
                  <a:lnTo>
                    <a:pt x="74" y="304"/>
                  </a:lnTo>
                  <a:lnTo>
                    <a:pt x="73" y="304"/>
                  </a:lnTo>
                  <a:lnTo>
                    <a:pt x="69" y="314"/>
                  </a:lnTo>
                  <a:lnTo>
                    <a:pt x="68" y="317"/>
                  </a:lnTo>
                  <a:lnTo>
                    <a:pt x="67" y="319"/>
                  </a:lnTo>
                  <a:lnTo>
                    <a:pt x="71" y="326"/>
                  </a:lnTo>
                  <a:lnTo>
                    <a:pt x="71" y="333"/>
                  </a:lnTo>
                  <a:lnTo>
                    <a:pt x="71" y="339"/>
                  </a:lnTo>
                  <a:lnTo>
                    <a:pt x="72" y="342"/>
                  </a:lnTo>
                  <a:lnTo>
                    <a:pt x="71" y="343"/>
                  </a:lnTo>
                  <a:lnTo>
                    <a:pt x="71" y="344"/>
                  </a:lnTo>
                  <a:lnTo>
                    <a:pt x="69" y="348"/>
                  </a:lnTo>
                  <a:lnTo>
                    <a:pt x="69" y="353"/>
                  </a:lnTo>
                  <a:lnTo>
                    <a:pt x="70" y="353"/>
                  </a:lnTo>
                  <a:lnTo>
                    <a:pt x="70" y="355"/>
                  </a:lnTo>
                  <a:lnTo>
                    <a:pt x="68" y="358"/>
                  </a:lnTo>
                  <a:lnTo>
                    <a:pt x="68" y="359"/>
                  </a:lnTo>
                  <a:lnTo>
                    <a:pt x="68" y="360"/>
                  </a:lnTo>
                  <a:lnTo>
                    <a:pt x="69" y="365"/>
                  </a:lnTo>
                  <a:lnTo>
                    <a:pt x="68" y="372"/>
                  </a:lnTo>
                  <a:lnTo>
                    <a:pt x="64" y="378"/>
                  </a:lnTo>
                  <a:lnTo>
                    <a:pt x="62" y="378"/>
                  </a:lnTo>
                  <a:lnTo>
                    <a:pt x="61" y="380"/>
                  </a:lnTo>
                  <a:lnTo>
                    <a:pt x="59" y="377"/>
                  </a:lnTo>
                  <a:lnTo>
                    <a:pt x="58" y="377"/>
                  </a:lnTo>
                  <a:lnTo>
                    <a:pt x="56" y="381"/>
                  </a:lnTo>
                  <a:lnTo>
                    <a:pt x="55" y="382"/>
                  </a:lnTo>
                  <a:lnTo>
                    <a:pt x="53" y="386"/>
                  </a:lnTo>
                  <a:lnTo>
                    <a:pt x="52" y="387"/>
                  </a:lnTo>
                  <a:lnTo>
                    <a:pt x="51" y="391"/>
                  </a:lnTo>
                  <a:lnTo>
                    <a:pt x="46" y="394"/>
                  </a:lnTo>
                  <a:lnTo>
                    <a:pt x="45" y="394"/>
                  </a:lnTo>
                  <a:lnTo>
                    <a:pt x="39" y="407"/>
                  </a:lnTo>
                  <a:lnTo>
                    <a:pt x="38" y="405"/>
                  </a:lnTo>
                  <a:lnTo>
                    <a:pt x="35" y="409"/>
                  </a:lnTo>
                  <a:lnTo>
                    <a:pt x="35" y="410"/>
                  </a:lnTo>
                  <a:lnTo>
                    <a:pt x="29" y="420"/>
                  </a:lnTo>
                  <a:lnTo>
                    <a:pt x="27" y="421"/>
                  </a:lnTo>
                  <a:lnTo>
                    <a:pt x="26" y="419"/>
                  </a:lnTo>
                  <a:lnTo>
                    <a:pt x="24" y="421"/>
                  </a:lnTo>
                  <a:lnTo>
                    <a:pt x="22" y="424"/>
                  </a:lnTo>
                  <a:lnTo>
                    <a:pt x="23" y="427"/>
                  </a:lnTo>
                  <a:lnTo>
                    <a:pt x="25" y="425"/>
                  </a:lnTo>
                  <a:lnTo>
                    <a:pt x="27" y="424"/>
                  </a:lnTo>
                  <a:lnTo>
                    <a:pt x="32" y="429"/>
                  </a:lnTo>
                  <a:lnTo>
                    <a:pt x="33" y="429"/>
                  </a:lnTo>
                  <a:lnTo>
                    <a:pt x="35" y="429"/>
                  </a:lnTo>
                  <a:lnTo>
                    <a:pt x="36" y="429"/>
                  </a:lnTo>
                  <a:lnTo>
                    <a:pt x="42" y="432"/>
                  </a:lnTo>
                  <a:lnTo>
                    <a:pt x="43" y="432"/>
                  </a:lnTo>
                  <a:lnTo>
                    <a:pt x="49" y="429"/>
                  </a:lnTo>
                  <a:lnTo>
                    <a:pt x="51" y="429"/>
                  </a:lnTo>
                  <a:lnTo>
                    <a:pt x="53" y="435"/>
                  </a:lnTo>
                  <a:lnTo>
                    <a:pt x="57" y="446"/>
                  </a:lnTo>
                  <a:lnTo>
                    <a:pt x="59" y="443"/>
                  </a:lnTo>
                  <a:lnTo>
                    <a:pt x="59" y="447"/>
                  </a:lnTo>
                  <a:lnTo>
                    <a:pt x="61" y="449"/>
                  </a:lnTo>
                  <a:lnTo>
                    <a:pt x="64" y="449"/>
                  </a:lnTo>
                  <a:lnTo>
                    <a:pt x="66" y="447"/>
                  </a:lnTo>
                  <a:lnTo>
                    <a:pt x="70" y="436"/>
                  </a:lnTo>
                  <a:lnTo>
                    <a:pt x="76" y="427"/>
                  </a:lnTo>
                  <a:lnTo>
                    <a:pt x="84" y="411"/>
                  </a:lnTo>
                  <a:lnTo>
                    <a:pt x="89" y="404"/>
                  </a:lnTo>
                  <a:lnTo>
                    <a:pt x="93" y="404"/>
                  </a:lnTo>
                  <a:lnTo>
                    <a:pt x="95" y="402"/>
                  </a:lnTo>
                  <a:lnTo>
                    <a:pt x="101" y="404"/>
                  </a:lnTo>
                  <a:lnTo>
                    <a:pt x="103" y="404"/>
                  </a:lnTo>
                  <a:lnTo>
                    <a:pt x="109" y="405"/>
                  </a:lnTo>
                  <a:lnTo>
                    <a:pt x="120" y="398"/>
                  </a:lnTo>
                  <a:lnTo>
                    <a:pt x="130" y="387"/>
                  </a:lnTo>
                  <a:lnTo>
                    <a:pt x="138" y="387"/>
                  </a:lnTo>
                  <a:lnTo>
                    <a:pt x="147" y="389"/>
                  </a:lnTo>
                  <a:lnTo>
                    <a:pt x="153" y="398"/>
                  </a:lnTo>
                  <a:lnTo>
                    <a:pt x="164" y="407"/>
                  </a:lnTo>
                  <a:lnTo>
                    <a:pt x="173" y="405"/>
                  </a:lnTo>
                  <a:lnTo>
                    <a:pt x="192" y="430"/>
                  </a:lnTo>
                  <a:lnTo>
                    <a:pt x="198" y="432"/>
                  </a:lnTo>
                  <a:lnTo>
                    <a:pt x="203" y="443"/>
                  </a:lnTo>
                  <a:lnTo>
                    <a:pt x="214" y="454"/>
                  </a:lnTo>
                  <a:lnTo>
                    <a:pt x="217" y="456"/>
                  </a:lnTo>
                  <a:lnTo>
                    <a:pt x="216" y="438"/>
                  </a:lnTo>
                  <a:lnTo>
                    <a:pt x="220" y="424"/>
                  </a:lnTo>
                  <a:lnTo>
                    <a:pt x="225" y="399"/>
                  </a:lnTo>
                  <a:lnTo>
                    <a:pt x="223" y="388"/>
                  </a:lnTo>
                  <a:lnTo>
                    <a:pt x="227" y="377"/>
                  </a:lnTo>
                  <a:lnTo>
                    <a:pt x="222" y="371"/>
                  </a:lnTo>
                  <a:lnTo>
                    <a:pt x="222" y="363"/>
                  </a:lnTo>
                  <a:lnTo>
                    <a:pt x="227" y="358"/>
                  </a:lnTo>
                  <a:lnTo>
                    <a:pt x="248" y="356"/>
                  </a:lnTo>
                  <a:lnTo>
                    <a:pt x="260" y="347"/>
                  </a:lnTo>
                  <a:lnTo>
                    <a:pt x="264" y="325"/>
                  </a:lnTo>
                  <a:lnTo>
                    <a:pt x="228" y="290"/>
                  </a:lnTo>
                  <a:lnTo>
                    <a:pt x="234" y="278"/>
                  </a:lnTo>
                  <a:lnTo>
                    <a:pt x="228" y="235"/>
                  </a:lnTo>
                  <a:lnTo>
                    <a:pt x="215" y="223"/>
                  </a:lnTo>
                  <a:lnTo>
                    <a:pt x="203" y="191"/>
                  </a:lnTo>
                  <a:lnTo>
                    <a:pt x="210" y="158"/>
                  </a:lnTo>
                  <a:lnTo>
                    <a:pt x="203" y="113"/>
                  </a:lnTo>
                  <a:lnTo>
                    <a:pt x="199" y="114"/>
                  </a:lnTo>
                  <a:lnTo>
                    <a:pt x="197" y="114"/>
                  </a:lnTo>
                  <a:lnTo>
                    <a:pt x="195" y="116"/>
                  </a:lnTo>
                  <a:lnTo>
                    <a:pt x="183" y="116"/>
                  </a:lnTo>
                  <a:lnTo>
                    <a:pt x="173" y="111"/>
                  </a:lnTo>
                  <a:lnTo>
                    <a:pt x="167" y="107"/>
                  </a:lnTo>
                  <a:lnTo>
                    <a:pt x="161" y="99"/>
                  </a:lnTo>
                  <a:lnTo>
                    <a:pt x="158" y="78"/>
                  </a:lnTo>
                  <a:lnTo>
                    <a:pt x="152" y="69"/>
                  </a:lnTo>
                  <a:lnTo>
                    <a:pt x="143" y="67"/>
                  </a:lnTo>
                  <a:lnTo>
                    <a:pt x="132" y="69"/>
                  </a:lnTo>
                  <a:lnTo>
                    <a:pt x="121" y="77"/>
                  </a:lnTo>
                  <a:lnTo>
                    <a:pt x="116" y="81"/>
                  </a:lnTo>
                  <a:lnTo>
                    <a:pt x="111" y="83"/>
                  </a:lnTo>
                  <a:lnTo>
                    <a:pt x="102" y="81"/>
                  </a:lnTo>
                  <a:lnTo>
                    <a:pt x="98" y="78"/>
                  </a:lnTo>
                  <a:lnTo>
                    <a:pt x="98" y="73"/>
                  </a:lnTo>
                  <a:lnTo>
                    <a:pt x="101" y="67"/>
                  </a:lnTo>
                  <a:lnTo>
                    <a:pt x="108" y="57"/>
                  </a:lnTo>
                  <a:lnTo>
                    <a:pt x="98" y="26"/>
                  </a:lnTo>
                  <a:lnTo>
                    <a:pt x="96" y="23"/>
                  </a:lnTo>
                  <a:lnTo>
                    <a:pt x="97" y="15"/>
                  </a:lnTo>
                  <a:lnTo>
                    <a:pt x="50" y="7"/>
                  </a:lnTo>
                  <a:lnTo>
                    <a:pt x="47" y="3"/>
                  </a:lnTo>
                  <a:lnTo>
                    <a:pt x="40" y="0"/>
                  </a:lnTo>
                  <a:lnTo>
                    <a:pt x="31" y="4"/>
                  </a:lnTo>
                  <a:lnTo>
                    <a:pt x="28" y="9"/>
                  </a:lnTo>
                  <a:lnTo>
                    <a:pt x="27" y="14"/>
                  </a:lnTo>
                  <a:lnTo>
                    <a:pt x="29" y="20"/>
                  </a:lnTo>
                  <a:lnTo>
                    <a:pt x="31" y="22"/>
                  </a:lnTo>
                  <a:lnTo>
                    <a:pt x="27" y="63"/>
                  </a:lnTo>
                  <a:lnTo>
                    <a:pt x="29" y="69"/>
                  </a:lnTo>
                  <a:lnTo>
                    <a:pt x="29" y="72"/>
                  </a:lnTo>
                  <a:lnTo>
                    <a:pt x="32" y="80"/>
                  </a:lnTo>
                  <a:lnTo>
                    <a:pt x="34" y="89"/>
                  </a:lnTo>
                  <a:lnTo>
                    <a:pt x="31" y="90"/>
                  </a:lnTo>
                  <a:lnTo>
                    <a:pt x="19" y="89"/>
                  </a:lnTo>
                  <a:lnTo>
                    <a:pt x="17" y="91"/>
                  </a:lnTo>
                  <a:lnTo>
                    <a:pt x="16" y="89"/>
                  </a:lnTo>
                  <a:lnTo>
                    <a:pt x="16" y="85"/>
                  </a:lnTo>
                  <a:lnTo>
                    <a:pt x="12" y="83"/>
                  </a:lnTo>
                  <a:lnTo>
                    <a:pt x="10" y="81"/>
                  </a:lnTo>
                  <a:lnTo>
                    <a:pt x="5" y="79"/>
                  </a:lnTo>
                  <a:lnTo>
                    <a:pt x="4" y="77"/>
                  </a:lnTo>
                  <a:lnTo>
                    <a:pt x="0" y="78"/>
                  </a:lnTo>
                  <a:lnTo>
                    <a:pt x="0" y="79"/>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2" name="Freeform 50" descr="25%"/>
            <p:cNvSpPr>
              <a:spLocks/>
            </p:cNvSpPr>
            <p:nvPr/>
          </p:nvSpPr>
          <p:spPr bwMode="auto">
            <a:xfrm>
              <a:off x="3571702" y="4328376"/>
              <a:ext cx="274080" cy="233178"/>
            </a:xfrm>
            <a:custGeom>
              <a:avLst/>
              <a:gdLst/>
              <a:ahLst/>
              <a:cxnLst>
                <a:cxn ang="0">
                  <a:pos x="0" y="107"/>
                </a:cxn>
                <a:cxn ang="0">
                  <a:pos x="1" y="95"/>
                </a:cxn>
                <a:cxn ang="0">
                  <a:pos x="7" y="81"/>
                </a:cxn>
                <a:cxn ang="0">
                  <a:pos x="18" y="72"/>
                </a:cxn>
                <a:cxn ang="0">
                  <a:pos x="34" y="62"/>
                </a:cxn>
                <a:cxn ang="0">
                  <a:pos x="42" y="54"/>
                </a:cxn>
                <a:cxn ang="0">
                  <a:pos x="46" y="48"/>
                </a:cxn>
                <a:cxn ang="0">
                  <a:pos x="54" y="35"/>
                </a:cxn>
                <a:cxn ang="0">
                  <a:pos x="57" y="37"/>
                </a:cxn>
                <a:cxn ang="0">
                  <a:pos x="60" y="37"/>
                </a:cxn>
                <a:cxn ang="0">
                  <a:pos x="68" y="31"/>
                </a:cxn>
                <a:cxn ang="0">
                  <a:pos x="75" y="25"/>
                </a:cxn>
                <a:cxn ang="0">
                  <a:pos x="80" y="23"/>
                </a:cxn>
                <a:cxn ang="0">
                  <a:pos x="87" y="21"/>
                </a:cxn>
                <a:cxn ang="0">
                  <a:pos x="89" y="19"/>
                </a:cxn>
                <a:cxn ang="0">
                  <a:pos x="93" y="15"/>
                </a:cxn>
                <a:cxn ang="0">
                  <a:pos x="99" y="3"/>
                </a:cxn>
                <a:cxn ang="0">
                  <a:pos x="103" y="0"/>
                </a:cxn>
                <a:cxn ang="0">
                  <a:pos x="105" y="2"/>
                </a:cxn>
                <a:cxn ang="0">
                  <a:pos x="113" y="17"/>
                </a:cxn>
                <a:cxn ang="0">
                  <a:pos x="127" y="24"/>
                </a:cxn>
                <a:cxn ang="0">
                  <a:pos x="127" y="29"/>
                </a:cxn>
                <a:cxn ang="0">
                  <a:pos x="130" y="35"/>
                </a:cxn>
                <a:cxn ang="0">
                  <a:pos x="134" y="41"/>
                </a:cxn>
                <a:cxn ang="0">
                  <a:pos x="143" y="52"/>
                </a:cxn>
                <a:cxn ang="0">
                  <a:pos x="145" y="59"/>
                </a:cxn>
                <a:cxn ang="0">
                  <a:pos x="143" y="69"/>
                </a:cxn>
                <a:cxn ang="0">
                  <a:pos x="146" y="76"/>
                </a:cxn>
                <a:cxn ang="0">
                  <a:pos x="153" y="78"/>
                </a:cxn>
                <a:cxn ang="0">
                  <a:pos x="159" y="87"/>
                </a:cxn>
                <a:cxn ang="0">
                  <a:pos x="165" y="90"/>
                </a:cxn>
                <a:cxn ang="0">
                  <a:pos x="161" y="96"/>
                </a:cxn>
                <a:cxn ang="0">
                  <a:pos x="161" y="104"/>
                </a:cxn>
                <a:cxn ang="0">
                  <a:pos x="151" y="113"/>
                </a:cxn>
                <a:cxn ang="0">
                  <a:pos x="135" y="120"/>
                </a:cxn>
                <a:cxn ang="0">
                  <a:pos x="135" y="126"/>
                </a:cxn>
                <a:cxn ang="0">
                  <a:pos x="132" y="131"/>
                </a:cxn>
                <a:cxn ang="0">
                  <a:pos x="109" y="158"/>
                </a:cxn>
                <a:cxn ang="0">
                  <a:pos x="86" y="156"/>
                </a:cxn>
                <a:cxn ang="0">
                  <a:pos x="79" y="151"/>
                </a:cxn>
                <a:cxn ang="0">
                  <a:pos x="56" y="141"/>
                </a:cxn>
                <a:cxn ang="0">
                  <a:pos x="48" y="137"/>
                </a:cxn>
                <a:cxn ang="0">
                  <a:pos x="37" y="136"/>
                </a:cxn>
                <a:cxn ang="0">
                  <a:pos x="31" y="141"/>
                </a:cxn>
                <a:cxn ang="0">
                  <a:pos x="27" y="157"/>
                </a:cxn>
                <a:cxn ang="0">
                  <a:pos x="27" y="166"/>
                </a:cxn>
                <a:cxn ang="0">
                  <a:pos x="18" y="162"/>
                </a:cxn>
                <a:cxn ang="0">
                  <a:pos x="4" y="146"/>
                </a:cxn>
                <a:cxn ang="0">
                  <a:pos x="0" y="135"/>
                </a:cxn>
                <a:cxn ang="0">
                  <a:pos x="0" y="107"/>
                </a:cxn>
              </a:cxnLst>
              <a:rect l="0" t="0" r="r" b="b"/>
              <a:pathLst>
                <a:path w="166" h="167">
                  <a:moveTo>
                    <a:pt x="0" y="107"/>
                  </a:moveTo>
                  <a:lnTo>
                    <a:pt x="1" y="95"/>
                  </a:lnTo>
                  <a:lnTo>
                    <a:pt x="7" y="81"/>
                  </a:lnTo>
                  <a:lnTo>
                    <a:pt x="18" y="72"/>
                  </a:lnTo>
                  <a:lnTo>
                    <a:pt x="34" y="62"/>
                  </a:lnTo>
                  <a:lnTo>
                    <a:pt x="42" y="54"/>
                  </a:lnTo>
                  <a:lnTo>
                    <a:pt x="46" y="48"/>
                  </a:lnTo>
                  <a:lnTo>
                    <a:pt x="54" y="35"/>
                  </a:lnTo>
                  <a:lnTo>
                    <a:pt x="57" y="37"/>
                  </a:lnTo>
                  <a:lnTo>
                    <a:pt x="60" y="37"/>
                  </a:lnTo>
                  <a:lnTo>
                    <a:pt x="68" y="31"/>
                  </a:lnTo>
                  <a:lnTo>
                    <a:pt x="75" y="25"/>
                  </a:lnTo>
                  <a:lnTo>
                    <a:pt x="80" y="23"/>
                  </a:lnTo>
                  <a:lnTo>
                    <a:pt x="87" y="21"/>
                  </a:lnTo>
                  <a:lnTo>
                    <a:pt x="89" y="19"/>
                  </a:lnTo>
                  <a:lnTo>
                    <a:pt x="93" y="15"/>
                  </a:lnTo>
                  <a:lnTo>
                    <a:pt x="99" y="3"/>
                  </a:lnTo>
                  <a:lnTo>
                    <a:pt x="103" y="0"/>
                  </a:lnTo>
                  <a:lnTo>
                    <a:pt x="105" y="2"/>
                  </a:lnTo>
                  <a:lnTo>
                    <a:pt x="113" y="17"/>
                  </a:lnTo>
                  <a:lnTo>
                    <a:pt x="127" y="24"/>
                  </a:lnTo>
                  <a:lnTo>
                    <a:pt x="127" y="29"/>
                  </a:lnTo>
                  <a:lnTo>
                    <a:pt x="130" y="35"/>
                  </a:lnTo>
                  <a:lnTo>
                    <a:pt x="134" y="41"/>
                  </a:lnTo>
                  <a:lnTo>
                    <a:pt x="143" y="52"/>
                  </a:lnTo>
                  <a:lnTo>
                    <a:pt x="145" y="59"/>
                  </a:lnTo>
                  <a:lnTo>
                    <a:pt x="143" y="69"/>
                  </a:lnTo>
                  <a:lnTo>
                    <a:pt x="146" y="76"/>
                  </a:lnTo>
                  <a:lnTo>
                    <a:pt x="153" y="78"/>
                  </a:lnTo>
                  <a:lnTo>
                    <a:pt x="159" y="87"/>
                  </a:lnTo>
                  <a:lnTo>
                    <a:pt x="165" y="90"/>
                  </a:lnTo>
                  <a:lnTo>
                    <a:pt x="161" y="96"/>
                  </a:lnTo>
                  <a:lnTo>
                    <a:pt x="161" y="104"/>
                  </a:lnTo>
                  <a:lnTo>
                    <a:pt x="151" y="113"/>
                  </a:lnTo>
                  <a:lnTo>
                    <a:pt x="135" y="120"/>
                  </a:lnTo>
                  <a:lnTo>
                    <a:pt x="135" y="126"/>
                  </a:lnTo>
                  <a:lnTo>
                    <a:pt x="132" y="131"/>
                  </a:lnTo>
                  <a:lnTo>
                    <a:pt x="109" y="158"/>
                  </a:lnTo>
                  <a:lnTo>
                    <a:pt x="86" y="156"/>
                  </a:lnTo>
                  <a:lnTo>
                    <a:pt x="79" y="151"/>
                  </a:lnTo>
                  <a:lnTo>
                    <a:pt x="56" y="141"/>
                  </a:lnTo>
                  <a:lnTo>
                    <a:pt x="48" y="137"/>
                  </a:lnTo>
                  <a:lnTo>
                    <a:pt x="37" y="136"/>
                  </a:lnTo>
                  <a:lnTo>
                    <a:pt x="31" y="141"/>
                  </a:lnTo>
                  <a:lnTo>
                    <a:pt x="27" y="157"/>
                  </a:lnTo>
                  <a:lnTo>
                    <a:pt x="27" y="166"/>
                  </a:lnTo>
                  <a:lnTo>
                    <a:pt x="18" y="162"/>
                  </a:lnTo>
                  <a:lnTo>
                    <a:pt x="4" y="146"/>
                  </a:lnTo>
                  <a:lnTo>
                    <a:pt x="0" y="135"/>
                  </a:lnTo>
                  <a:lnTo>
                    <a:pt x="0" y="107"/>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3" name="Freeform 48"/>
            <p:cNvSpPr>
              <a:spLocks/>
            </p:cNvSpPr>
            <p:nvPr/>
          </p:nvSpPr>
          <p:spPr bwMode="auto">
            <a:xfrm>
              <a:off x="2898084" y="4239546"/>
              <a:ext cx="1051925" cy="1012289"/>
            </a:xfrm>
            <a:custGeom>
              <a:avLst/>
              <a:gdLst/>
              <a:ahLst/>
              <a:cxnLst>
                <a:cxn ang="0">
                  <a:pos x="17" y="502"/>
                </a:cxn>
                <a:cxn ang="0">
                  <a:pos x="58" y="585"/>
                </a:cxn>
                <a:cxn ang="0">
                  <a:pos x="74" y="603"/>
                </a:cxn>
                <a:cxn ang="0">
                  <a:pos x="84" y="617"/>
                </a:cxn>
                <a:cxn ang="0">
                  <a:pos x="87" y="631"/>
                </a:cxn>
                <a:cxn ang="0">
                  <a:pos x="92" y="646"/>
                </a:cxn>
                <a:cxn ang="0">
                  <a:pos x="114" y="668"/>
                </a:cxn>
                <a:cxn ang="0">
                  <a:pos x="125" y="666"/>
                </a:cxn>
                <a:cxn ang="0">
                  <a:pos x="131" y="679"/>
                </a:cxn>
                <a:cxn ang="0">
                  <a:pos x="138" y="681"/>
                </a:cxn>
                <a:cxn ang="0">
                  <a:pos x="153" y="694"/>
                </a:cxn>
                <a:cxn ang="0">
                  <a:pos x="190" y="677"/>
                </a:cxn>
                <a:cxn ang="0">
                  <a:pos x="209" y="667"/>
                </a:cxn>
                <a:cxn ang="0">
                  <a:pos x="228" y="669"/>
                </a:cxn>
                <a:cxn ang="0">
                  <a:pos x="257" y="640"/>
                </a:cxn>
                <a:cxn ang="0">
                  <a:pos x="304" y="641"/>
                </a:cxn>
                <a:cxn ang="0">
                  <a:pos x="325" y="629"/>
                </a:cxn>
                <a:cxn ang="0">
                  <a:pos x="343" y="688"/>
                </a:cxn>
                <a:cxn ang="0">
                  <a:pos x="363" y="729"/>
                </a:cxn>
                <a:cxn ang="0">
                  <a:pos x="399" y="722"/>
                </a:cxn>
                <a:cxn ang="0">
                  <a:pos x="453" y="679"/>
                </a:cxn>
                <a:cxn ang="0">
                  <a:pos x="475" y="667"/>
                </a:cxn>
                <a:cxn ang="0">
                  <a:pos x="488" y="636"/>
                </a:cxn>
                <a:cxn ang="0">
                  <a:pos x="465" y="633"/>
                </a:cxn>
                <a:cxn ang="0">
                  <a:pos x="456" y="591"/>
                </a:cxn>
                <a:cxn ang="0">
                  <a:pos x="449" y="543"/>
                </a:cxn>
                <a:cxn ang="0">
                  <a:pos x="416" y="527"/>
                </a:cxn>
                <a:cxn ang="0">
                  <a:pos x="436" y="501"/>
                </a:cxn>
                <a:cxn ang="0">
                  <a:pos x="447" y="504"/>
                </a:cxn>
                <a:cxn ang="0">
                  <a:pos x="473" y="487"/>
                </a:cxn>
                <a:cxn ang="0">
                  <a:pos x="506" y="474"/>
                </a:cxn>
                <a:cxn ang="0">
                  <a:pos x="576" y="433"/>
                </a:cxn>
                <a:cxn ang="0">
                  <a:pos x="583" y="348"/>
                </a:cxn>
                <a:cxn ang="0">
                  <a:pos x="610" y="289"/>
                </a:cxn>
                <a:cxn ang="0">
                  <a:pos x="627" y="224"/>
                </a:cxn>
                <a:cxn ang="0">
                  <a:pos x="637" y="177"/>
                </a:cxn>
                <a:cxn ang="0">
                  <a:pos x="587" y="153"/>
                </a:cxn>
                <a:cxn ang="0">
                  <a:pos x="508" y="219"/>
                </a:cxn>
                <a:cxn ang="0">
                  <a:pos x="452" y="237"/>
                </a:cxn>
                <a:cxn ang="0">
                  <a:pos x="459" y="270"/>
                </a:cxn>
                <a:cxn ang="0">
                  <a:pos x="402" y="300"/>
                </a:cxn>
                <a:cxn ang="0">
                  <a:pos x="318" y="311"/>
                </a:cxn>
                <a:cxn ang="0">
                  <a:pos x="294" y="254"/>
                </a:cxn>
                <a:cxn ang="0">
                  <a:pos x="313" y="228"/>
                </a:cxn>
                <a:cxn ang="0">
                  <a:pos x="320" y="185"/>
                </a:cxn>
                <a:cxn ang="0">
                  <a:pos x="371" y="162"/>
                </a:cxn>
                <a:cxn ang="0">
                  <a:pos x="383" y="73"/>
                </a:cxn>
                <a:cxn ang="0">
                  <a:pos x="341" y="111"/>
                </a:cxn>
                <a:cxn ang="0">
                  <a:pos x="322" y="51"/>
                </a:cxn>
                <a:cxn ang="0">
                  <a:pos x="292" y="85"/>
                </a:cxn>
                <a:cxn ang="0">
                  <a:pos x="295" y="34"/>
                </a:cxn>
                <a:cxn ang="0">
                  <a:pos x="228" y="63"/>
                </a:cxn>
                <a:cxn ang="0">
                  <a:pos x="262" y="288"/>
                </a:cxn>
                <a:cxn ang="0">
                  <a:pos x="223" y="365"/>
                </a:cxn>
                <a:cxn ang="0">
                  <a:pos x="167" y="348"/>
                </a:cxn>
                <a:cxn ang="0">
                  <a:pos x="97" y="343"/>
                </a:cxn>
                <a:cxn ang="0">
                  <a:pos x="63" y="391"/>
                </a:cxn>
                <a:cxn ang="0">
                  <a:pos x="43" y="421"/>
                </a:cxn>
                <a:cxn ang="0">
                  <a:pos x="25" y="422"/>
                </a:cxn>
                <a:cxn ang="0">
                  <a:pos x="6" y="432"/>
                </a:cxn>
              </a:cxnLst>
              <a:rect l="0" t="0" r="r" b="b"/>
              <a:pathLst>
                <a:path w="649" h="733">
                  <a:moveTo>
                    <a:pt x="0" y="439"/>
                  </a:moveTo>
                  <a:lnTo>
                    <a:pt x="3" y="453"/>
                  </a:lnTo>
                  <a:lnTo>
                    <a:pt x="6" y="459"/>
                  </a:lnTo>
                  <a:lnTo>
                    <a:pt x="13" y="469"/>
                  </a:lnTo>
                  <a:lnTo>
                    <a:pt x="14" y="474"/>
                  </a:lnTo>
                  <a:lnTo>
                    <a:pt x="15" y="472"/>
                  </a:lnTo>
                  <a:lnTo>
                    <a:pt x="17" y="475"/>
                  </a:lnTo>
                  <a:lnTo>
                    <a:pt x="17" y="502"/>
                  </a:lnTo>
                  <a:lnTo>
                    <a:pt x="24" y="520"/>
                  </a:lnTo>
                  <a:lnTo>
                    <a:pt x="33" y="540"/>
                  </a:lnTo>
                  <a:lnTo>
                    <a:pt x="43" y="556"/>
                  </a:lnTo>
                  <a:lnTo>
                    <a:pt x="47" y="563"/>
                  </a:lnTo>
                  <a:lnTo>
                    <a:pt x="49" y="569"/>
                  </a:lnTo>
                  <a:lnTo>
                    <a:pt x="51" y="570"/>
                  </a:lnTo>
                  <a:lnTo>
                    <a:pt x="58" y="581"/>
                  </a:lnTo>
                  <a:lnTo>
                    <a:pt x="58" y="585"/>
                  </a:lnTo>
                  <a:lnTo>
                    <a:pt x="59" y="586"/>
                  </a:lnTo>
                  <a:lnTo>
                    <a:pt x="66" y="597"/>
                  </a:lnTo>
                  <a:lnTo>
                    <a:pt x="66" y="600"/>
                  </a:lnTo>
                  <a:lnTo>
                    <a:pt x="67" y="598"/>
                  </a:lnTo>
                  <a:lnTo>
                    <a:pt x="72" y="600"/>
                  </a:lnTo>
                  <a:lnTo>
                    <a:pt x="73" y="602"/>
                  </a:lnTo>
                  <a:lnTo>
                    <a:pt x="75" y="602"/>
                  </a:lnTo>
                  <a:lnTo>
                    <a:pt x="74" y="603"/>
                  </a:lnTo>
                  <a:lnTo>
                    <a:pt x="75" y="604"/>
                  </a:lnTo>
                  <a:lnTo>
                    <a:pt x="74" y="606"/>
                  </a:lnTo>
                  <a:lnTo>
                    <a:pt x="77" y="607"/>
                  </a:lnTo>
                  <a:lnTo>
                    <a:pt x="78" y="606"/>
                  </a:lnTo>
                  <a:lnTo>
                    <a:pt x="79" y="606"/>
                  </a:lnTo>
                  <a:lnTo>
                    <a:pt x="81" y="607"/>
                  </a:lnTo>
                  <a:lnTo>
                    <a:pt x="84" y="612"/>
                  </a:lnTo>
                  <a:lnTo>
                    <a:pt x="84" y="617"/>
                  </a:lnTo>
                  <a:lnTo>
                    <a:pt x="84" y="620"/>
                  </a:lnTo>
                  <a:lnTo>
                    <a:pt x="85" y="623"/>
                  </a:lnTo>
                  <a:lnTo>
                    <a:pt x="86" y="623"/>
                  </a:lnTo>
                  <a:lnTo>
                    <a:pt x="87" y="625"/>
                  </a:lnTo>
                  <a:lnTo>
                    <a:pt x="86" y="625"/>
                  </a:lnTo>
                  <a:lnTo>
                    <a:pt x="87" y="628"/>
                  </a:lnTo>
                  <a:lnTo>
                    <a:pt x="84" y="631"/>
                  </a:lnTo>
                  <a:lnTo>
                    <a:pt x="87" y="631"/>
                  </a:lnTo>
                  <a:lnTo>
                    <a:pt x="88" y="633"/>
                  </a:lnTo>
                  <a:lnTo>
                    <a:pt x="90" y="635"/>
                  </a:lnTo>
                  <a:lnTo>
                    <a:pt x="91" y="635"/>
                  </a:lnTo>
                  <a:lnTo>
                    <a:pt x="92" y="639"/>
                  </a:lnTo>
                  <a:lnTo>
                    <a:pt x="92" y="640"/>
                  </a:lnTo>
                  <a:lnTo>
                    <a:pt x="93" y="640"/>
                  </a:lnTo>
                  <a:lnTo>
                    <a:pt x="94" y="644"/>
                  </a:lnTo>
                  <a:lnTo>
                    <a:pt x="92" y="646"/>
                  </a:lnTo>
                  <a:lnTo>
                    <a:pt x="102" y="657"/>
                  </a:lnTo>
                  <a:lnTo>
                    <a:pt x="102" y="658"/>
                  </a:lnTo>
                  <a:lnTo>
                    <a:pt x="105" y="662"/>
                  </a:lnTo>
                  <a:lnTo>
                    <a:pt x="108" y="662"/>
                  </a:lnTo>
                  <a:lnTo>
                    <a:pt x="109" y="664"/>
                  </a:lnTo>
                  <a:lnTo>
                    <a:pt x="110" y="664"/>
                  </a:lnTo>
                  <a:lnTo>
                    <a:pt x="112" y="666"/>
                  </a:lnTo>
                  <a:lnTo>
                    <a:pt x="114" y="668"/>
                  </a:lnTo>
                  <a:lnTo>
                    <a:pt x="114" y="667"/>
                  </a:lnTo>
                  <a:lnTo>
                    <a:pt x="115" y="666"/>
                  </a:lnTo>
                  <a:lnTo>
                    <a:pt x="119" y="667"/>
                  </a:lnTo>
                  <a:lnTo>
                    <a:pt x="119" y="666"/>
                  </a:lnTo>
                  <a:lnTo>
                    <a:pt x="119" y="664"/>
                  </a:lnTo>
                  <a:lnTo>
                    <a:pt x="120" y="664"/>
                  </a:lnTo>
                  <a:lnTo>
                    <a:pt x="125" y="664"/>
                  </a:lnTo>
                  <a:lnTo>
                    <a:pt x="125" y="666"/>
                  </a:lnTo>
                  <a:lnTo>
                    <a:pt x="126" y="668"/>
                  </a:lnTo>
                  <a:lnTo>
                    <a:pt x="123" y="673"/>
                  </a:lnTo>
                  <a:lnTo>
                    <a:pt x="123" y="678"/>
                  </a:lnTo>
                  <a:lnTo>
                    <a:pt x="125" y="680"/>
                  </a:lnTo>
                  <a:lnTo>
                    <a:pt x="126" y="678"/>
                  </a:lnTo>
                  <a:lnTo>
                    <a:pt x="129" y="678"/>
                  </a:lnTo>
                  <a:lnTo>
                    <a:pt x="130" y="679"/>
                  </a:lnTo>
                  <a:lnTo>
                    <a:pt x="131" y="679"/>
                  </a:lnTo>
                  <a:lnTo>
                    <a:pt x="132" y="678"/>
                  </a:lnTo>
                  <a:lnTo>
                    <a:pt x="133" y="678"/>
                  </a:lnTo>
                  <a:lnTo>
                    <a:pt x="135" y="677"/>
                  </a:lnTo>
                  <a:lnTo>
                    <a:pt x="135" y="679"/>
                  </a:lnTo>
                  <a:lnTo>
                    <a:pt x="135" y="680"/>
                  </a:lnTo>
                  <a:lnTo>
                    <a:pt x="137" y="681"/>
                  </a:lnTo>
                  <a:lnTo>
                    <a:pt x="137" y="680"/>
                  </a:lnTo>
                  <a:lnTo>
                    <a:pt x="138" y="681"/>
                  </a:lnTo>
                  <a:lnTo>
                    <a:pt x="140" y="680"/>
                  </a:lnTo>
                  <a:lnTo>
                    <a:pt x="143" y="684"/>
                  </a:lnTo>
                  <a:lnTo>
                    <a:pt x="140" y="686"/>
                  </a:lnTo>
                  <a:lnTo>
                    <a:pt x="141" y="689"/>
                  </a:lnTo>
                  <a:lnTo>
                    <a:pt x="142" y="688"/>
                  </a:lnTo>
                  <a:lnTo>
                    <a:pt x="143" y="688"/>
                  </a:lnTo>
                  <a:lnTo>
                    <a:pt x="147" y="691"/>
                  </a:lnTo>
                  <a:lnTo>
                    <a:pt x="153" y="694"/>
                  </a:lnTo>
                  <a:lnTo>
                    <a:pt x="155" y="694"/>
                  </a:lnTo>
                  <a:lnTo>
                    <a:pt x="160" y="695"/>
                  </a:lnTo>
                  <a:lnTo>
                    <a:pt x="174" y="684"/>
                  </a:lnTo>
                  <a:lnTo>
                    <a:pt x="178" y="673"/>
                  </a:lnTo>
                  <a:lnTo>
                    <a:pt x="179" y="672"/>
                  </a:lnTo>
                  <a:lnTo>
                    <a:pt x="182" y="672"/>
                  </a:lnTo>
                  <a:lnTo>
                    <a:pt x="185" y="674"/>
                  </a:lnTo>
                  <a:lnTo>
                    <a:pt x="190" y="677"/>
                  </a:lnTo>
                  <a:lnTo>
                    <a:pt x="194" y="677"/>
                  </a:lnTo>
                  <a:lnTo>
                    <a:pt x="200" y="679"/>
                  </a:lnTo>
                  <a:lnTo>
                    <a:pt x="202" y="680"/>
                  </a:lnTo>
                  <a:lnTo>
                    <a:pt x="205" y="681"/>
                  </a:lnTo>
                  <a:lnTo>
                    <a:pt x="206" y="679"/>
                  </a:lnTo>
                  <a:lnTo>
                    <a:pt x="206" y="675"/>
                  </a:lnTo>
                  <a:lnTo>
                    <a:pt x="208" y="674"/>
                  </a:lnTo>
                  <a:lnTo>
                    <a:pt x="209" y="667"/>
                  </a:lnTo>
                  <a:lnTo>
                    <a:pt x="212" y="670"/>
                  </a:lnTo>
                  <a:lnTo>
                    <a:pt x="213" y="673"/>
                  </a:lnTo>
                  <a:lnTo>
                    <a:pt x="215" y="674"/>
                  </a:lnTo>
                  <a:lnTo>
                    <a:pt x="217" y="673"/>
                  </a:lnTo>
                  <a:lnTo>
                    <a:pt x="219" y="673"/>
                  </a:lnTo>
                  <a:lnTo>
                    <a:pt x="222" y="672"/>
                  </a:lnTo>
                  <a:lnTo>
                    <a:pt x="226" y="672"/>
                  </a:lnTo>
                  <a:lnTo>
                    <a:pt x="228" y="669"/>
                  </a:lnTo>
                  <a:lnTo>
                    <a:pt x="231" y="668"/>
                  </a:lnTo>
                  <a:lnTo>
                    <a:pt x="233" y="668"/>
                  </a:lnTo>
                  <a:lnTo>
                    <a:pt x="235" y="668"/>
                  </a:lnTo>
                  <a:lnTo>
                    <a:pt x="236" y="666"/>
                  </a:lnTo>
                  <a:lnTo>
                    <a:pt x="242" y="661"/>
                  </a:lnTo>
                  <a:lnTo>
                    <a:pt x="253" y="651"/>
                  </a:lnTo>
                  <a:lnTo>
                    <a:pt x="255" y="642"/>
                  </a:lnTo>
                  <a:lnTo>
                    <a:pt x="257" y="640"/>
                  </a:lnTo>
                  <a:lnTo>
                    <a:pt x="261" y="639"/>
                  </a:lnTo>
                  <a:lnTo>
                    <a:pt x="264" y="639"/>
                  </a:lnTo>
                  <a:lnTo>
                    <a:pt x="276" y="642"/>
                  </a:lnTo>
                  <a:lnTo>
                    <a:pt x="293" y="645"/>
                  </a:lnTo>
                  <a:lnTo>
                    <a:pt x="295" y="647"/>
                  </a:lnTo>
                  <a:lnTo>
                    <a:pt x="296" y="646"/>
                  </a:lnTo>
                  <a:lnTo>
                    <a:pt x="302" y="644"/>
                  </a:lnTo>
                  <a:lnTo>
                    <a:pt x="304" y="641"/>
                  </a:lnTo>
                  <a:lnTo>
                    <a:pt x="307" y="641"/>
                  </a:lnTo>
                  <a:lnTo>
                    <a:pt x="310" y="639"/>
                  </a:lnTo>
                  <a:lnTo>
                    <a:pt x="312" y="635"/>
                  </a:lnTo>
                  <a:lnTo>
                    <a:pt x="319" y="629"/>
                  </a:lnTo>
                  <a:lnTo>
                    <a:pt x="321" y="626"/>
                  </a:lnTo>
                  <a:lnTo>
                    <a:pt x="322" y="625"/>
                  </a:lnTo>
                  <a:lnTo>
                    <a:pt x="324" y="628"/>
                  </a:lnTo>
                  <a:lnTo>
                    <a:pt x="325" y="629"/>
                  </a:lnTo>
                  <a:lnTo>
                    <a:pt x="325" y="631"/>
                  </a:lnTo>
                  <a:lnTo>
                    <a:pt x="328" y="639"/>
                  </a:lnTo>
                  <a:lnTo>
                    <a:pt x="330" y="640"/>
                  </a:lnTo>
                  <a:lnTo>
                    <a:pt x="346" y="662"/>
                  </a:lnTo>
                  <a:lnTo>
                    <a:pt x="345" y="667"/>
                  </a:lnTo>
                  <a:lnTo>
                    <a:pt x="343" y="675"/>
                  </a:lnTo>
                  <a:lnTo>
                    <a:pt x="342" y="685"/>
                  </a:lnTo>
                  <a:lnTo>
                    <a:pt x="343" y="688"/>
                  </a:lnTo>
                  <a:lnTo>
                    <a:pt x="344" y="692"/>
                  </a:lnTo>
                  <a:lnTo>
                    <a:pt x="342" y="699"/>
                  </a:lnTo>
                  <a:lnTo>
                    <a:pt x="342" y="703"/>
                  </a:lnTo>
                  <a:lnTo>
                    <a:pt x="342" y="711"/>
                  </a:lnTo>
                  <a:lnTo>
                    <a:pt x="346" y="718"/>
                  </a:lnTo>
                  <a:lnTo>
                    <a:pt x="346" y="724"/>
                  </a:lnTo>
                  <a:lnTo>
                    <a:pt x="358" y="729"/>
                  </a:lnTo>
                  <a:lnTo>
                    <a:pt x="363" y="729"/>
                  </a:lnTo>
                  <a:lnTo>
                    <a:pt x="371" y="722"/>
                  </a:lnTo>
                  <a:lnTo>
                    <a:pt x="376" y="714"/>
                  </a:lnTo>
                  <a:lnTo>
                    <a:pt x="376" y="717"/>
                  </a:lnTo>
                  <a:lnTo>
                    <a:pt x="383" y="732"/>
                  </a:lnTo>
                  <a:lnTo>
                    <a:pt x="391" y="732"/>
                  </a:lnTo>
                  <a:lnTo>
                    <a:pt x="396" y="725"/>
                  </a:lnTo>
                  <a:lnTo>
                    <a:pt x="398" y="724"/>
                  </a:lnTo>
                  <a:lnTo>
                    <a:pt x="399" y="722"/>
                  </a:lnTo>
                  <a:lnTo>
                    <a:pt x="402" y="722"/>
                  </a:lnTo>
                  <a:lnTo>
                    <a:pt x="415" y="714"/>
                  </a:lnTo>
                  <a:lnTo>
                    <a:pt x="419" y="711"/>
                  </a:lnTo>
                  <a:lnTo>
                    <a:pt x="426" y="706"/>
                  </a:lnTo>
                  <a:lnTo>
                    <a:pt x="429" y="697"/>
                  </a:lnTo>
                  <a:lnTo>
                    <a:pt x="434" y="692"/>
                  </a:lnTo>
                  <a:lnTo>
                    <a:pt x="444" y="684"/>
                  </a:lnTo>
                  <a:lnTo>
                    <a:pt x="453" y="679"/>
                  </a:lnTo>
                  <a:lnTo>
                    <a:pt x="455" y="677"/>
                  </a:lnTo>
                  <a:lnTo>
                    <a:pt x="462" y="674"/>
                  </a:lnTo>
                  <a:lnTo>
                    <a:pt x="465" y="677"/>
                  </a:lnTo>
                  <a:lnTo>
                    <a:pt x="469" y="677"/>
                  </a:lnTo>
                  <a:lnTo>
                    <a:pt x="471" y="680"/>
                  </a:lnTo>
                  <a:lnTo>
                    <a:pt x="475" y="677"/>
                  </a:lnTo>
                  <a:lnTo>
                    <a:pt x="474" y="670"/>
                  </a:lnTo>
                  <a:lnTo>
                    <a:pt x="475" y="667"/>
                  </a:lnTo>
                  <a:lnTo>
                    <a:pt x="479" y="662"/>
                  </a:lnTo>
                  <a:lnTo>
                    <a:pt x="481" y="661"/>
                  </a:lnTo>
                  <a:lnTo>
                    <a:pt x="482" y="656"/>
                  </a:lnTo>
                  <a:lnTo>
                    <a:pt x="484" y="653"/>
                  </a:lnTo>
                  <a:lnTo>
                    <a:pt x="485" y="651"/>
                  </a:lnTo>
                  <a:lnTo>
                    <a:pt x="487" y="650"/>
                  </a:lnTo>
                  <a:lnTo>
                    <a:pt x="488" y="644"/>
                  </a:lnTo>
                  <a:lnTo>
                    <a:pt x="488" y="636"/>
                  </a:lnTo>
                  <a:lnTo>
                    <a:pt x="491" y="634"/>
                  </a:lnTo>
                  <a:lnTo>
                    <a:pt x="491" y="633"/>
                  </a:lnTo>
                  <a:lnTo>
                    <a:pt x="487" y="625"/>
                  </a:lnTo>
                  <a:lnTo>
                    <a:pt x="483" y="625"/>
                  </a:lnTo>
                  <a:lnTo>
                    <a:pt x="479" y="629"/>
                  </a:lnTo>
                  <a:lnTo>
                    <a:pt x="473" y="631"/>
                  </a:lnTo>
                  <a:lnTo>
                    <a:pt x="472" y="629"/>
                  </a:lnTo>
                  <a:lnTo>
                    <a:pt x="465" y="633"/>
                  </a:lnTo>
                  <a:lnTo>
                    <a:pt x="465" y="631"/>
                  </a:lnTo>
                  <a:lnTo>
                    <a:pt x="467" y="626"/>
                  </a:lnTo>
                  <a:lnTo>
                    <a:pt x="467" y="624"/>
                  </a:lnTo>
                  <a:lnTo>
                    <a:pt x="466" y="614"/>
                  </a:lnTo>
                  <a:lnTo>
                    <a:pt x="467" y="607"/>
                  </a:lnTo>
                  <a:lnTo>
                    <a:pt x="461" y="600"/>
                  </a:lnTo>
                  <a:lnTo>
                    <a:pt x="458" y="600"/>
                  </a:lnTo>
                  <a:lnTo>
                    <a:pt x="456" y="591"/>
                  </a:lnTo>
                  <a:lnTo>
                    <a:pt x="448" y="587"/>
                  </a:lnTo>
                  <a:lnTo>
                    <a:pt x="447" y="580"/>
                  </a:lnTo>
                  <a:lnTo>
                    <a:pt x="452" y="573"/>
                  </a:lnTo>
                  <a:lnTo>
                    <a:pt x="458" y="571"/>
                  </a:lnTo>
                  <a:lnTo>
                    <a:pt x="461" y="563"/>
                  </a:lnTo>
                  <a:lnTo>
                    <a:pt x="461" y="554"/>
                  </a:lnTo>
                  <a:lnTo>
                    <a:pt x="456" y="548"/>
                  </a:lnTo>
                  <a:lnTo>
                    <a:pt x="449" y="543"/>
                  </a:lnTo>
                  <a:lnTo>
                    <a:pt x="443" y="541"/>
                  </a:lnTo>
                  <a:lnTo>
                    <a:pt x="437" y="532"/>
                  </a:lnTo>
                  <a:lnTo>
                    <a:pt x="431" y="541"/>
                  </a:lnTo>
                  <a:lnTo>
                    <a:pt x="426" y="536"/>
                  </a:lnTo>
                  <a:lnTo>
                    <a:pt x="422" y="536"/>
                  </a:lnTo>
                  <a:lnTo>
                    <a:pt x="418" y="541"/>
                  </a:lnTo>
                  <a:lnTo>
                    <a:pt x="412" y="536"/>
                  </a:lnTo>
                  <a:lnTo>
                    <a:pt x="416" y="527"/>
                  </a:lnTo>
                  <a:lnTo>
                    <a:pt x="414" y="518"/>
                  </a:lnTo>
                  <a:lnTo>
                    <a:pt x="417" y="508"/>
                  </a:lnTo>
                  <a:lnTo>
                    <a:pt x="419" y="496"/>
                  </a:lnTo>
                  <a:lnTo>
                    <a:pt x="423" y="494"/>
                  </a:lnTo>
                  <a:lnTo>
                    <a:pt x="425" y="497"/>
                  </a:lnTo>
                  <a:lnTo>
                    <a:pt x="431" y="496"/>
                  </a:lnTo>
                  <a:lnTo>
                    <a:pt x="434" y="499"/>
                  </a:lnTo>
                  <a:lnTo>
                    <a:pt x="436" y="501"/>
                  </a:lnTo>
                  <a:lnTo>
                    <a:pt x="435" y="496"/>
                  </a:lnTo>
                  <a:lnTo>
                    <a:pt x="434" y="494"/>
                  </a:lnTo>
                  <a:lnTo>
                    <a:pt x="431" y="493"/>
                  </a:lnTo>
                  <a:lnTo>
                    <a:pt x="432" y="491"/>
                  </a:lnTo>
                  <a:lnTo>
                    <a:pt x="437" y="492"/>
                  </a:lnTo>
                  <a:lnTo>
                    <a:pt x="443" y="494"/>
                  </a:lnTo>
                  <a:lnTo>
                    <a:pt x="446" y="498"/>
                  </a:lnTo>
                  <a:lnTo>
                    <a:pt x="447" y="504"/>
                  </a:lnTo>
                  <a:lnTo>
                    <a:pt x="449" y="505"/>
                  </a:lnTo>
                  <a:lnTo>
                    <a:pt x="450" y="505"/>
                  </a:lnTo>
                  <a:lnTo>
                    <a:pt x="451" y="501"/>
                  </a:lnTo>
                  <a:lnTo>
                    <a:pt x="453" y="502"/>
                  </a:lnTo>
                  <a:lnTo>
                    <a:pt x="459" y="499"/>
                  </a:lnTo>
                  <a:lnTo>
                    <a:pt x="466" y="493"/>
                  </a:lnTo>
                  <a:lnTo>
                    <a:pt x="469" y="488"/>
                  </a:lnTo>
                  <a:lnTo>
                    <a:pt x="473" y="487"/>
                  </a:lnTo>
                  <a:lnTo>
                    <a:pt x="474" y="485"/>
                  </a:lnTo>
                  <a:lnTo>
                    <a:pt x="476" y="485"/>
                  </a:lnTo>
                  <a:lnTo>
                    <a:pt x="478" y="483"/>
                  </a:lnTo>
                  <a:lnTo>
                    <a:pt x="479" y="477"/>
                  </a:lnTo>
                  <a:lnTo>
                    <a:pt x="489" y="477"/>
                  </a:lnTo>
                  <a:lnTo>
                    <a:pt x="491" y="476"/>
                  </a:lnTo>
                  <a:lnTo>
                    <a:pt x="494" y="477"/>
                  </a:lnTo>
                  <a:lnTo>
                    <a:pt x="506" y="474"/>
                  </a:lnTo>
                  <a:lnTo>
                    <a:pt x="514" y="475"/>
                  </a:lnTo>
                  <a:lnTo>
                    <a:pt x="519" y="470"/>
                  </a:lnTo>
                  <a:lnTo>
                    <a:pt x="524" y="470"/>
                  </a:lnTo>
                  <a:lnTo>
                    <a:pt x="531" y="474"/>
                  </a:lnTo>
                  <a:lnTo>
                    <a:pt x="538" y="470"/>
                  </a:lnTo>
                  <a:lnTo>
                    <a:pt x="558" y="460"/>
                  </a:lnTo>
                  <a:lnTo>
                    <a:pt x="562" y="459"/>
                  </a:lnTo>
                  <a:lnTo>
                    <a:pt x="576" y="433"/>
                  </a:lnTo>
                  <a:lnTo>
                    <a:pt x="581" y="426"/>
                  </a:lnTo>
                  <a:lnTo>
                    <a:pt x="580" y="410"/>
                  </a:lnTo>
                  <a:lnTo>
                    <a:pt x="575" y="409"/>
                  </a:lnTo>
                  <a:lnTo>
                    <a:pt x="568" y="400"/>
                  </a:lnTo>
                  <a:lnTo>
                    <a:pt x="561" y="384"/>
                  </a:lnTo>
                  <a:lnTo>
                    <a:pt x="563" y="380"/>
                  </a:lnTo>
                  <a:lnTo>
                    <a:pt x="568" y="372"/>
                  </a:lnTo>
                  <a:lnTo>
                    <a:pt x="583" y="348"/>
                  </a:lnTo>
                  <a:lnTo>
                    <a:pt x="582" y="340"/>
                  </a:lnTo>
                  <a:lnTo>
                    <a:pt x="586" y="338"/>
                  </a:lnTo>
                  <a:lnTo>
                    <a:pt x="594" y="327"/>
                  </a:lnTo>
                  <a:lnTo>
                    <a:pt x="600" y="315"/>
                  </a:lnTo>
                  <a:lnTo>
                    <a:pt x="601" y="310"/>
                  </a:lnTo>
                  <a:lnTo>
                    <a:pt x="606" y="306"/>
                  </a:lnTo>
                  <a:lnTo>
                    <a:pt x="605" y="294"/>
                  </a:lnTo>
                  <a:lnTo>
                    <a:pt x="610" y="289"/>
                  </a:lnTo>
                  <a:lnTo>
                    <a:pt x="617" y="293"/>
                  </a:lnTo>
                  <a:lnTo>
                    <a:pt x="618" y="289"/>
                  </a:lnTo>
                  <a:lnTo>
                    <a:pt x="624" y="288"/>
                  </a:lnTo>
                  <a:lnTo>
                    <a:pt x="637" y="266"/>
                  </a:lnTo>
                  <a:lnTo>
                    <a:pt x="627" y="252"/>
                  </a:lnTo>
                  <a:lnTo>
                    <a:pt x="622" y="240"/>
                  </a:lnTo>
                  <a:lnTo>
                    <a:pt x="624" y="232"/>
                  </a:lnTo>
                  <a:lnTo>
                    <a:pt x="627" y="224"/>
                  </a:lnTo>
                  <a:lnTo>
                    <a:pt x="633" y="218"/>
                  </a:lnTo>
                  <a:lnTo>
                    <a:pt x="637" y="211"/>
                  </a:lnTo>
                  <a:lnTo>
                    <a:pt x="638" y="208"/>
                  </a:lnTo>
                  <a:lnTo>
                    <a:pt x="631" y="202"/>
                  </a:lnTo>
                  <a:lnTo>
                    <a:pt x="631" y="199"/>
                  </a:lnTo>
                  <a:lnTo>
                    <a:pt x="647" y="185"/>
                  </a:lnTo>
                  <a:lnTo>
                    <a:pt x="648" y="177"/>
                  </a:lnTo>
                  <a:lnTo>
                    <a:pt x="637" y="177"/>
                  </a:lnTo>
                  <a:lnTo>
                    <a:pt x="631" y="174"/>
                  </a:lnTo>
                  <a:lnTo>
                    <a:pt x="624" y="162"/>
                  </a:lnTo>
                  <a:lnTo>
                    <a:pt x="613" y="156"/>
                  </a:lnTo>
                  <a:lnTo>
                    <a:pt x="606" y="149"/>
                  </a:lnTo>
                  <a:lnTo>
                    <a:pt x="601" y="149"/>
                  </a:lnTo>
                  <a:lnTo>
                    <a:pt x="597" y="150"/>
                  </a:lnTo>
                  <a:lnTo>
                    <a:pt x="589" y="155"/>
                  </a:lnTo>
                  <a:lnTo>
                    <a:pt x="587" y="153"/>
                  </a:lnTo>
                  <a:lnTo>
                    <a:pt x="583" y="160"/>
                  </a:lnTo>
                  <a:lnTo>
                    <a:pt x="583" y="168"/>
                  </a:lnTo>
                  <a:lnTo>
                    <a:pt x="573" y="177"/>
                  </a:lnTo>
                  <a:lnTo>
                    <a:pt x="557" y="184"/>
                  </a:lnTo>
                  <a:lnTo>
                    <a:pt x="557" y="190"/>
                  </a:lnTo>
                  <a:lnTo>
                    <a:pt x="554" y="195"/>
                  </a:lnTo>
                  <a:lnTo>
                    <a:pt x="530" y="222"/>
                  </a:lnTo>
                  <a:lnTo>
                    <a:pt x="508" y="219"/>
                  </a:lnTo>
                  <a:lnTo>
                    <a:pt x="501" y="215"/>
                  </a:lnTo>
                  <a:lnTo>
                    <a:pt x="478" y="205"/>
                  </a:lnTo>
                  <a:lnTo>
                    <a:pt x="470" y="201"/>
                  </a:lnTo>
                  <a:lnTo>
                    <a:pt x="459" y="200"/>
                  </a:lnTo>
                  <a:lnTo>
                    <a:pt x="453" y="205"/>
                  </a:lnTo>
                  <a:lnTo>
                    <a:pt x="449" y="221"/>
                  </a:lnTo>
                  <a:lnTo>
                    <a:pt x="449" y="229"/>
                  </a:lnTo>
                  <a:lnTo>
                    <a:pt x="452" y="237"/>
                  </a:lnTo>
                  <a:lnTo>
                    <a:pt x="460" y="245"/>
                  </a:lnTo>
                  <a:lnTo>
                    <a:pt x="465" y="248"/>
                  </a:lnTo>
                  <a:lnTo>
                    <a:pt x="468" y="252"/>
                  </a:lnTo>
                  <a:lnTo>
                    <a:pt x="467" y="270"/>
                  </a:lnTo>
                  <a:lnTo>
                    <a:pt x="465" y="282"/>
                  </a:lnTo>
                  <a:lnTo>
                    <a:pt x="463" y="284"/>
                  </a:lnTo>
                  <a:lnTo>
                    <a:pt x="462" y="273"/>
                  </a:lnTo>
                  <a:lnTo>
                    <a:pt x="459" y="270"/>
                  </a:lnTo>
                  <a:lnTo>
                    <a:pt x="455" y="272"/>
                  </a:lnTo>
                  <a:lnTo>
                    <a:pt x="453" y="283"/>
                  </a:lnTo>
                  <a:lnTo>
                    <a:pt x="439" y="287"/>
                  </a:lnTo>
                  <a:lnTo>
                    <a:pt x="436" y="295"/>
                  </a:lnTo>
                  <a:lnTo>
                    <a:pt x="428" y="296"/>
                  </a:lnTo>
                  <a:lnTo>
                    <a:pt x="415" y="296"/>
                  </a:lnTo>
                  <a:lnTo>
                    <a:pt x="407" y="292"/>
                  </a:lnTo>
                  <a:lnTo>
                    <a:pt x="402" y="300"/>
                  </a:lnTo>
                  <a:lnTo>
                    <a:pt x="405" y="321"/>
                  </a:lnTo>
                  <a:lnTo>
                    <a:pt x="405" y="331"/>
                  </a:lnTo>
                  <a:lnTo>
                    <a:pt x="396" y="331"/>
                  </a:lnTo>
                  <a:lnTo>
                    <a:pt x="381" y="325"/>
                  </a:lnTo>
                  <a:lnTo>
                    <a:pt x="374" y="328"/>
                  </a:lnTo>
                  <a:lnTo>
                    <a:pt x="357" y="329"/>
                  </a:lnTo>
                  <a:lnTo>
                    <a:pt x="352" y="318"/>
                  </a:lnTo>
                  <a:lnTo>
                    <a:pt x="318" y="311"/>
                  </a:lnTo>
                  <a:lnTo>
                    <a:pt x="316" y="309"/>
                  </a:lnTo>
                  <a:lnTo>
                    <a:pt x="315" y="299"/>
                  </a:lnTo>
                  <a:lnTo>
                    <a:pt x="294" y="303"/>
                  </a:lnTo>
                  <a:lnTo>
                    <a:pt x="283" y="299"/>
                  </a:lnTo>
                  <a:lnTo>
                    <a:pt x="286" y="293"/>
                  </a:lnTo>
                  <a:lnTo>
                    <a:pt x="290" y="272"/>
                  </a:lnTo>
                  <a:lnTo>
                    <a:pt x="294" y="261"/>
                  </a:lnTo>
                  <a:lnTo>
                    <a:pt x="294" y="254"/>
                  </a:lnTo>
                  <a:lnTo>
                    <a:pt x="300" y="248"/>
                  </a:lnTo>
                  <a:lnTo>
                    <a:pt x="304" y="249"/>
                  </a:lnTo>
                  <a:lnTo>
                    <a:pt x="306" y="240"/>
                  </a:lnTo>
                  <a:lnTo>
                    <a:pt x="310" y="246"/>
                  </a:lnTo>
                  <a:lnTo>
                    <a:pt x="318" y="237"/>
                  </a:lnTo>
                  <a:lnTo>
                    <a:pt x="313" y="233"/>
                  </a:lnTo>
                  <a:lnTo>
                    <a:pt x="312" y="229"/>
                  </a:lnTo>
                  <a:lnTo>
                    <a:pt x="313" y="228"/>
                  </a:lnTo>
                  <a:lnTo>
                    <a:pt x="313" y="217"/>
                  </a:lnTo>
                  <a:lnTo>
                    <a:pt x="312" y="210"/>
                  </a:lnTo>
                  <a:lnTo>
                    <a:pt x="313" y="207"/>
                  </a:lnTo>
                  <a:lnTo>
                    <a:pt x="315" y="211"/>
                  </a:lnTo>
                  <a:lnTo>
                    <a:pt x="319" y="212"/>
                  </a:lnTo>
                  <a:lnTo>
                    <a:pt x="319" y="204"/>
                  </a:lnTo>
                  <a:lnTo>
                    <a:pt x="316" y="191"/>
                  </a:lnTo>
                  <a:lnTo>
                    <a:pt x="320" y="185"/>
                  </a:lnTo>
                  <a:lnTo>
                    <a:pt x="324" y="191"/>
                  </a:lnTo>
                  <a:lnTo>
                    <a:pt x="330" y="189"/>
                  </a:lnTo>
                  <a:lnTo>
                    <a:pt x="337" y="190"/>
                  </a:lnTo>
                  <a:lnTo>
                    <a:pt x="350" y="171"/>
                  </a:lnTo>
                  <a:lnTo>
                    <a:pt x="362" y="163"/>
                  </a:lnTo>
                  <a:lnTo>
                    <a:pt x="363" y="164"/>
                  </a:lnTo>
                  <a:lnTo>
                    <a:pt x="368" y="163"/>
                  </a:lnTo>
                  <a:lnTo>
                    <a:pt x="371" y="162"/>
                  </a:lnTo>
                  <a:lnTo>
                    <a:pt x="374" y="152"/>
                  </a:lnTo>
                  <a:lnTo>
                    <a:pt x="374" y="144"/>
                  </a:lnTo>
                  <a:lnTo>
                    <a:pt x="375" y="138"/>
                  </a:lnTo>
                  <a:lnTo>
                    <a:pt x="380" y="119"/>
                  </a:lnTo>
                  <a:lnTo>
                    <a:pt x="389" y="100"/>
                  </a:lnTo>
                  <a:lnTo>
                    <a:pt x="391" y="91"/>
                  </a:lnTo>
                  <a:lnTo>
                    <a:pt x="390" y="80"/>
                  </a:lnTo>
                  <a:lnTo>
                    <a:pt x="383" y="73"/>
                  </a:lnTo>
                  <a:lnTo>
                    <a:pt x="378" y="73"/>
                  </a:lnTo>
                  <a:lnTo>
                    <a:pt x="371" y="69"/>
                  </a:lnTo>
                  <a:lnTo>
                    <a:pt x="354" y="69"/>
                  </a:lnTo>
                  <a:lnTo>
                    <a:pt x="350" y="70"/>
                  </a:lnTo>
                  <a:lnTo>
                    <a:pt x="339" y="84"/>
                  </a:lnTo>
                  <a:lnTo>
                    <a:pt x="340" y="95"/>
                  </a:lnTo>
                  <a:lnTo>
                    <a:pt x="341" y="103"/>
                  </a:lnTo>
                  <a:lnTo>
                    <a:pt x="341" y="111"/>
                  </a:lnTo>
                  <a:lnTo>
                    <a:pt x="337" y="122"/>
                  </a:lnTo>
                  <a:lnTo>
                    <a:pt x="333" y="125"/>
                  </a:lnTo>
                  <a:lnTo>
                    <a:pt x="331" y="129"/>
                  </a:lnTo>
                  <a:lnTo>
                    <a:pt x="326" y="130"/>
                  </a:lnTo>
                  <a:lnTo>
                    <a:pt x="310" y="127"/>
                  </a:lnTo>
                  <a:lnTo>
                    <a:pt x="309" y="101"/>
                  </a:lnTo>
                  <a:lnTo>
                    <a:pt x="318" y="72"/>
                  </a:lnTo>
                  <a:lnTo>
                    <a:pt x="322" y="51"/>
                  </a:lnTo>
                  <a:lnTo>
                    <a:pt x="317" y="46"/>
                  </a:lnTo>
                  <a:lnTo>
                    <a:pt x="318" y="43"/>
                  </a:lnTo>
                  <a:lnTo>
                    <a:pt x="305" y="41"/>
                  </a:lnTo>
                  <a:lnTo>
                    <a:pt x="300" y="37"/>
                  </a:lnTo>
                  <a:lnTo>
                    <a:pt x="298" y="40"/>
                  </a:lnTo>
                  <a:lnTo>
                    <a:pt x="294" y="65"/>
                  </a:lnTo>
                  <a:lnTo>
                    <a:pt x="292" y="80"/>
                  </a:lnTo>
                  <a:lnTo>
                    <a:pt x="292" y="85"/>
                  </a:lnTo>
                  <a:lnTo>
                    <a:pt x="289" y="105"/>
                  </a:lnTo>
                  <a:lnTo>
                    <a:pt x="281" y="108"/>
                  </a:lnTo>
                  <a:lnTo>
                    <a:pt x="283" y="69"/>
                  </a:lnTo>
                  <a:lnTo>
                    <a:pt x="281" y="61"/>
                  </a:lnTo>
                  <a:lnTo>
                    <a:pt x="282" y="58"/>
                  </a:lnTo>
                  <a:lnTo>
                    <a:pt x="285" y="58"/>
                  </a:lnTo>
                  <a:lnTo>
                    <a:pt x="283" y="41"/>
                  </a:lnTo>
                  <a:lnTo>
                    <a:pt x="295" y="34"/>
                  </a:lnTo>
                  <a:lnTo>
                    <a:pt x="297" y="12"/>
                  </a:lnTo>
                  <a:lnTo>
                    <a:pt x="261" y="0"/>
                  </a:lnTo>
                  <a:lnTo>
                    <a:pt x="259" y="3"/>
                  </a:lnTo>
                  <a:lnTo>
                    <a:pt x="260" y="43"/>
                  </a:lnTo>
                  <a:lnTo>
                    <a:pt x="274" y="52"/>
                  </a:lnTo>
                  <a:lnTo>
                    <a:pt x="273" y="65"/>
                  </a:lnTo>
                  <a:lnTo>
                    <a:pt x="266" y="64"/>
                  </a:lnTo>
                  <a:lnTo>
                    <a:pt x="228" y="63"/>
                  </a:lnTo>
                  <a:lnTo>
                    <a:pt x="212" y="100"/>
                  </a:lnTo>
                  <a:lnTo>
                    <a:pt x="205" y="133"/>
                  </a:lnTo>
                  <a:lnTo>
                    <a:pt x="218" y="164"/>
                  </a:lnTo>
                  <a:lnTo>
                    <a:pt x="231" y="177"/>
                  </a:lnTo>
                  <a:lnTo>
                    <a:pt x="236" y="219"/>
                  </a:lnTo>
                  <a:lnTo>
                    <a:pt x="231" y="232"/>
                  </a:lnTo>
                  <a:lnTo>
                    <a:pt x="266" y="266"/>
                  </a:lnTo>
                  <a:lnTo>
                    <a:pt x="262" y="288"/>
                  </a:lnTo>
                  <a:lnTo>
                    <a:pt x="250" y="298"/>
                  </a:lnTo>
                  <a:lnTo>
                    <a:pt x="230" y="299"/>
                  </a:lnTo>
                  <a:lnTo>
                    <a:pt x="225" y="304"/>
                  </a:lnTo>
                  <a:lnTo>
                    <a:pt x="225" y="312"/>
                  </a:lnTo>
                  <a:lnTo>
                    <a:pt x="230" y="318"/>
                  </a:lnTo>
                  <a:lnTo>
                    <a:pt x="226" y="329"/>
                  </a:lnTo>
                  <a:lnTo>
                    <a:pt x="228" y="340"/>
                  </a:lnTo>
                  <a:lnTo>
                    <a:pt x="223" y="365"/>
                  </a:lnTo>
                  <a:lnTo>
                    <a:pt x="219" y="380"/>
                  </a:lnTo>
                  <a:lnTo>
                    <a:pt x="220" y="397"/>
                  </a:lnTo>
                  <a:lnTo>
                    <a:pt x="217" y="395"/>
                  </a:lnTo>
                  <a:lnTo>
                    <a:pt x="205" y="384"/>
                  </a:lnTo>
                  <a:lnTo>
                    <a:pt x="200" y="373"/>
                  </a:lnTo>
                  <a:lnTo>
                    <a:pt x="194" y="371"/>
                  </a:lnTo>
                  <a:lnTo>
                    <a:pt x="176" y="347"/>
                  </a:lnTo>
                  <a:lnTo>
                    <a:pt x="167" y="348"/>
                  </a:lnTo>
                  <a:lnTo>
                    <a:pt x="155" y="339"/>
                  </a:lnTo>
                  <a:lnTo>
                    <a:pt x="149" y="331"/>
                  </a:lnTo>
                  <a:lnTo>
                    <a:pt x="140" y="328"/>
                  </a:lnTo>
                  <a:lnTo>
                    <a:pt x="132" y="328"/>
                  </a:lnTo>
                  <a:lnTo>
                    <a:pt x="122" y="339"/>
                  </a:lnTo>
                  <a:lnTo>
                    <a:pt x="112" y="347"/>
                  </a:lnTo>
                  <a:lnTo>
                    <a:pt x="103" y="345"/>
                  </a:lnTo>
                  <a:lnTo>
                    <a:pt x="97" y="343"/>
                  </a:lnTo>
                  <a:lnTo>
                    <a:pt x="95" y="345"/>
                  </a:lnTo>
                  <a:lnTo>
                    <a:pt x="91" y="345"/>
                  </a:lnTo>
                  <a:lnTo>
                    <a:pt x="86" y="353"/>
                  </a:lnTo>
                  <a:lnTo>
                    <a:pt x="78" y="369"/>
                  </a:lnTo>
                  <a:lnTo>
                    <a:pt x="72" y="377"/>
                  </a:lnTo>
                  <a:lnTo>
                    <a:pt x="68" y="388"/>
                  </a:lnTo>
                  <a:lnTo>
                    <a:pt x="66" y="391"/>
                  </a:lnTo>
                  <a:lnTo>
                    <a:pt x="63" y="391"/>
                  </a:lnTo>
                  <a:lnTo>
                    <a:pt x="67" y="394"/>
                  </a:lnTo>
                  <a:lnTo>
                    <a:pt x="67" y="397"/>
                  </a:lnTo>
                  <a:lnTo>
                    <a:pt x="64" y="411"/>
                  </a:lnTo>
                  <a:lnTo>
                    <a:pt x="58" y="413"/>
                  </a:lnTo>
                  <a:lnTo>
                    <a:pt x="57" y="415"/>
                  </a:lnTo>
                  <a:lnTo>
                    <a:pt x="52" y="419"/>
                  </a:lnTo>
                  <a:lnTo>
                    <a:pt x="45" y="421"/>
                  </a:lnTo>
                  <a:lnTo>
                    <a:pt x="43" y="421"/>
                  </a:lnTo>
                  <a:lnTo>
                    <a:pt x="41" y="422"/>
                  </a:lnTo>
                  <a:lnTo>
                    <a:pt x="40" y="421"/>
                  </a:lnTo>
                  <a:lnTo>
                    <a:pt x="38" y="422"/>
                  </a:lnTo>
                  <a:lnTo>
                    <a:pt x="36" y="422"/>
                  </a:lnTo>
                  <a:lnTo>
                    <a:pt x="36" y="425"/>
                  </a:lnTo>
                  <a:lnTo>
                    <a:pt x="32" y="422"/>
                  </a:lnTo>
                  <a:lnTo>
                    <a:pt x="29" y="425"/>
                  </a:lnTo>
                  <a:lnTo>
                    <a:pt x="25" y="422"/>
                  </a:lnTo>
                  <a:lnTo>
                    <a:pt x="22" y="425"/>
                  </a:lnTo>
                  <a:lnTo>
                    <a:pt x="20" y="425"/>
                  </a:lnTo>
                  <a:lnTo>
                    <a:pt x="17" y="426"/>
                  </a:lnTo>
                  <a:lnTo>
                    <a:pt x="16" y="425"/>
                  </a:lnTo>
                  <a:lnTo>
                    <a:pt x="15" y="426"/>
                  </a:lnTo>
                  <a:lnTo>
                    <a:pt x="10" y="428"/>
                  </a:lnTo>
                  <a:lnTo>
                    <a:pt x="7" y="432"/>
                  </a:lnTo>
                  <a:lnTo>
                    <a:pt x="6" y="432"/>
                  </a:lnTo>
                  <a:lnTo>
                    <a:pt x="4" y="436"/>
                  </a:lnTo>
                  <a:lnTo>
                    <a:pt x="3" y="436"/>
                  </a:lnTo>
                  <a:lnTo>
                    <a:pt x="1" y="439"/>
                  </a:lnTo>
                  <a:lnTo>
                    <a:pt x="0" y="439"/>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4" name="Freeform 52" descr="25%"/>
            <p:cNvSpPr>
              <a:spLocks/>
            </p:cNvSpPr>
            <p:nvPr/>
          </p:nvSpPr>
          <p:spPr bwMode="auto">
            <a:xfrm>
              <a:off x="869508" y="2649862"/>
              <a:ext cx="1179315" cy="1487900"/>
            </a:xfrm>
            <a:custGeom>
              <a:avLst/>
              <a:gdLst/>
              <a:ahLst/>
              <a:cxnLst>
                <a:cxn ang="0">
                  <a:pos x="17" y="24"/>
                </a:cxn>
                <a:cxn ang="0">
                  <a:pos x="39" y="17"/>
                </a:cxn>
                <a:cxn ang="0">
                  <a:pos x="98" y="18"/>
                </a:cxn>
                <a:cxn ang="0">
                  <a:pos x="121" y="0"/>
                </a:cxn>
                <a:cxn ang="0">
                  <a:pos x="169" y="22"/>
                </a:cxn>
                <a:cxn ang="0">
                  <a:pos x="326" y="37"/>
                </a:cxn>
                <a:cxn ang="0">
                  <a:pos x="365" y="140"/>
                </a:cxn>
                <a:cxn ang="0">
                  <a:pos x="378" y="183"/>
                </a:cxn>
                <a:cxn ang="0">
                  <a:pos x="405" y="238"/>
                </a:cxn>
                <a:cxn ang="0">
                  <a:pos x="424" y="258"/>
                </a:cxn>
                <a:cxn ang="0">
                  <a:pos x="468" y="349"/>
                </a:cxn>
                <a:cxn ang="0">
                  <a:pos x="473" y="373"/>
                </a:cxn>
                <a:cxn ang="0">
                  <a:pos x="484" y="415"/>
                </a:cxn>
                <a:cxn ang="0">
                  <a:pos x="486" y="475"/>
                </a:cxn>
                <a:cxn ang="0">
                  <a:pos x="522" y="551"/>
                </a:cxn>
                <a:cxn ang="0">
                  <a:pos x="523" y="611"/>
                </a:cxn>
                <a:cxn ang="0">
                  <a:pos x="561" y="683"/>
                </a:cxn>
                <a:cxn ang="0">
                  <a:pos x="549" y="755"/>
                </a:cxn>
                <a:cxn ang="0">
                  <a:pos x="563" y="806"/>
                </a:cxn>
                <a:cxn ang="0">
                  <a:pos x="608" y="797"/>
                </a:cxn>
                <a:cxn ang="0">
                  <a:pos x="627" y="791"/>
                </a:cxn>
                <a:cxn ang="0">
                  <a:pos x="654" y="823"/>
                </a:cxn>
                <a:cxn ang="0">
                  <a:pos x="683" y="889"/>
                </a:cxn>
                <a:cxn ang="0">
                  <a:pos x="690" y="911"/>
                </a:cxn>
                <a:cxn ang="0">
                  <a:pos x="702" y="943"/>
                </a:cxn>
                <a:cxn ang="0">
                  <a:pos x="725" y="957"/>
                </a:cxn>
                <a:cxn ang="0">
                  <a:pos x="726" y="1001"/>
                </a:cxn>
                <a:cxn ang="0">
                  <a:pos x="702" y="1046"/>
                </a:cxn>
                <a:cxn ang="0">
                  <a:pos x="657" y="1072"/>
                </a:cxn>
                <a:cxn ang="0">
                  <a:pos x="636" y="1072"/>
                </a:cxn>
                <a:cxn ang="0">
                  <a:pos x="618" y="1023"/>
                </a:cxn>
                <a:cxn ang="0">
                  <a:pos x="618" y="1005"/>
                </a:cxn>
                <a:cxn ang="0">
                  <a:pos x="601" y="956"/>
                </a:cxn>
                <a:cxn ang="0">
                  <a:pos x="559" y="918"/>
                </a:cxn>
                <a:cxn ang="0">
                  <a:pos x="522" y="853"/>
                </a:cxn>
                <a:cxn ang="0">
                  <a:pos x="475" y="797"/>
                </a:cxn>
                <a:cxn ang="0">
                  <a:pos x="390" y="735"/>
                </a:cxn>
                <a:cxn ang="0">
                  <a:pos x="357" y="695"/>
                </a:cxn>
                <a:cxn ang="0">
                  <a:pos x="348" y="654"/>
                </a:cxn>
                <a:cxn ang="0">
                  <a:pos x="368" y="555"/>
                </a:cxn>
                <a:cxn ang="0">
                  <a:pos x="369" y="521"/>
                </a:cxn>
                <a:cxn ang="0">
                  <a:pos x="357" y="418"/>
                </a:cxn>
                <a:cxn ang="0">
                  <a:pos x="320" y="379"/>
                </a:cxn>
                <a:cxn ang="0">
                  <a:pos x="305" y="360"/>
                </a:cxn>
                <a:cxn ang="0">
                  <a:pos x="279" y="347"/>
                </a:cxn>
                <a:cxn ang="0">
                  <a:pos x="282" y="330"/>
                </a:cxn>
                <a:cxn ang="0">
                  <a:pos x="258" y="304"/>
                </a:cxn>
                <a:cxn ang="0">
                  <a:pos x="217" y="250"/>
                </a:cxn>
                <a:cxn ang="0">
                  <a:pos x="171" y="256"/>
                </a:cxn>
                <a:cxn ang="0">
                  <a:pos x="155" y="216"/>
                </a:cxn>
                <a:cxn ang="0">
                  <a:pos x="104" y="165"/>
                </a:cxn>
                <a:cxn ang="0">
                  <a:pos x="72" y="151"/>
                </a:cxn>
                <a:cxn ang="0">
                  <a:pos x="63" y="100"/>
                </a:cxn>
                <a:cxn ang="0">
                  <a:pos x="26" y="58"/>
                </a:cxn>
                <a:cxn ang="0">
                  <a:pos x="12" y="47"/>
                </a:cxn>
              </a:cxnLst>
              <a:rect l="0" t="0" r="r" b="b"/>
              <a:pathLst>
                <a:path w="728" h="1081">
                  <a:moveTo>
                    <a:pt x="0" y="24"/>
                  </a:moveTo>
                  <a:lnTo>
                    <a:pt x="8" y="23"/>
                  </a:lnTo>
                  <a:lnTo>
                    <a:pt x="17" y="24"/>
                  </a:lnTo>
                  <a:lnTo>
                    <a:pt x="25" y="20"/>
                  </a:lnTo>
                  <a:lnTo>
                    <a:pt x="31" y="22"/>
                  </a:lnTo>
                  <a:lnTo>
                    <a:pt x="39" y="17"/>
                  </a:lnTo>
                  <a:lnTo>
                    <a:pt x="49" y="25"/>
                  </a:lnTo>
                  <a:lnTo>
                    <a:pt x="78" y="26"/>
                  </a:lnTo>
                  <a:lnTo>
                    <a:pt x="98" y="18"/>
                  </a:lnTo>
                  <a:lnTo>
                    <a:pt x="105" y="14"/>
                  </a:lnTo>
                  <a:lnTo>
                    <a:pt x="105" y="6"/>
                  </a:lnTo>
                  <a:lnTo>
                    <a:pt x="121" y="0"/>
                  </a:lnTo>
                  <a:lnTo>
                    <a:pt x="128" y="2"/>
                  </a:lnTo>
                  <a:lnTo>
                    <a:pt x="133" y="13"/>
                  </a:lnTo>
                  <a:lnTo>
                    <a:pt x="169" y="22"/>
                  </a:lnTo>
                  <a:lnTo>
                    <a:pt x="271" y="33"/>
                  </a:lnTo>
                  <a:lnTo>
                    <a:pt x="313" y="35"/>
                  </a:lnTo>
                  <a:lnTo>
                    <a:pt x="326" y="37"/>
                  </a:lnTo>
                  <a:lnTo>
                    <a:pt x="343" y="69"/>
                  </a:lnTo>
                  <a:lnTo>
                    <a:pt x="350" y="101"/>
                  </a:lnTo>
                  <a:lnTo>
                    <a:pt x="365" y="140"/>
                  </a:lnTo>
                  <a:lnTo>
                    <a:pt x="365" y="150"/>
                  </a:lnTo>
                  <a:lnTo>
                    <a:pt x="374" y="184"/>
                  </a:lnTo>
                  <a:lnTo>
                    <a:pt x="378" y="183"/>
                  </a:lnTo>
                  <a:lnTo>
                    <a:pt x="378" y="194"/>
                  </a:lnTo>
                  <a:lnTo>
                    <a:pt x="409" y="222"/>
                  </a:lnTo>
                  <a:lnTo>
                    <a:pt x="405" y="238"/>
                  </a:lnTo>
                  <a:lnTo>
                    <a:pt x="411" y="265"/>
                  </a:lnTo>
                  <a:lnTo>
                    <a:pt x="419" y="261"/>
                  </a:lnTo>
                  <a:lnTo>
                    <a:pt x="424" y="258"/>
                  </a:lnTo>
                  <a:lnTo>
                    <a:pt x="457" y="294"/>
                  </a:lnTo>
                  <a:lnTo>
                    <a:pt x="457" y="315"/>
                  </a:lnTo>
                  <a:lnTo>
                    <a:pt x="468" y="349"/>
                  </a:lnTo>
                  <a:lnTo>
                    <a:pt x="473" y="346"/>
                  </a:lnTo>
                  <a:lnTo>
                    <a:pt x="475" y="349"/>
                  </a:lnTo>
                  <a:lnTo>
                    <a:pt x="473" y="373"/>
                  </a:lnTo>
                  <a:lnTo>
                    <a:pt x="478" y="386"/>
                  </a:lnTo>
                  <a:lnTo>
                    <a:pt x="479" y="417"/>
                  </a:lnTo>
                  <a:lnTo>
                    <a:pt x="484" y="415"/>
                  </a:lnTo>
                  <a:lnTo>
                    <a:pt x="486" y="435"/>
                  </a:lnTo>
                  <a:lnTo>
                    <a:pt x="480" y="463"/>
                  </a:lnTo>
                  <a:lnTo>
                    <a:pt x="486" y="475"/>
                  </a:lnTo>
                  <a:lnTo>
                    <a:pt x="484" y="479"/>
                  </a:lnTo>
                  <a:lnTo>
                    <a:pt x="504" y="538"/>
                  </a:lnTo>
                  <a:lnTo>
                    <a:pt x="522" y="551"/>
                  </a:lnTo>
                  <a:lnTo>
                    <a:pt x="520" y="565"/>
                  </a:lnTo>
                  <a:lnTo>
                    <a:pt x="525" y="572"/>
                  </a:lnTo>
                  <a:lnTo>
                    <a:pt x="523" y="611"/>
                  </a:lnTo>
                  <a:lnTo>
                    <a:pt x="533" y="628"/>
                  </a:lnTo>
                  <a:lnTo>
                    <a:pt x="547" y="642"/>
                  </a:lnTo>
                  <a:lnTo>
                    <a:pt x="561" y="683"/>
                  </a:lnTo>
                  <a:lnTo>
                    <a:pt x="559" y="703"/>
                  </a:lnTo>
                  <a:lnTo>
                    <a:pt x="549" y="724"/>
                  </a:lnTo>
                  <a:lnTo>
                    <a:pt x="549" y="755"/>
                  </a:lnTo>
                  <a:lnTo>
                    <a:pt x="555" y="769"/>
                  </a:lnTo>
                  <a:lnTo>
                    <a:pt x="554" y="782"/>
                  </a:lnTo>
                  <a:lnTo>
                    <a:pt x="563" y="806"/>
                  </a:lnTo>
                  <a:lnTo>
                    <a:pt x="584" y="815"/>
                  </a:lnTo>
                  <a:lnTo>
                    <a:pt x="602" y="810"/>
                  </a:lnTo>
                  <a:lnTo>
                    <a:pt x="608" y="797"/>
                  </a:lnTo>
                  <a:lnTo>
                    <a:pt x="616" y="784"/>
                  </a:lnTo>
                  <a:lnTo>
                    <a:pt x="626" y="786"/>
                  </a:lnTo>
                  <a:lnTo>
                    <a:pt x="627" y="791"/>
                  </a:lnTo>
                  <a:lnTo>
                    <a:pt x="634" y="795"/>
                  </a:lnTo>
                  <a:lnTo>
                    <a:pt x="639" y="818"/>
                  </a:lnTo>
                  <a:lnTo>
                    <a:pt x="654" y="823"/>
                  </a:lnTo>
                  <a:lnTo>
                    <a:pt x="659" y="851"/>
                  </a:lnTo>
                  <a:lnTo>
                    <a:pt x="677" y="851"/>
                  </a:lnTo>
                  <a:lnTo>
                    <a:pt x="683" y="889"/>
                  </a:lnTo>
                  <a:lnTo>
                    <a:pt x="687" y="897"/>
                  </a:lnTo>
                  <a:lnTo>
                    <a:pt x="691" y="902"/>
                  </a:lnTo>
                  <a:lnTo>
                    <a:pt x="690" y="911"/>
                  </a:lnTo>
                  <a:lnTo>
                    <a:pt x="685" y="922"/>
                  </a:lnTo>
                  <a:lnTo>
                    <a:pt x="691" y="924"/>
                  </a:lnTo>
                  <a:lnTo>
                    <a:pt x="702" y="943"/>
                  </a:lnTo>
                  <a:lnTo>
                    <a:pt x="712" y="943"/>
                  </a:lnTo>
                  <a:lnTo>
                    <a:pt x="717" y="952"/>
                  </a:lnTo>
                  <a:lnTo>
                    <a:pt x="725" y="957"/>
                  </a:lnTo>
                  <a:lnTo>
                    <a:pt x="724" y="973"/>
                  </a:lnTo>
                  <a:lnTo>
                    <a:pt x="727" y="985"/>
                  </a:lnTo>
                  <a:lnTo>
                    <a:pt x="726" y="1001"/>
                  </a:lnTo>
                  <a:lnTo>
                    <a:pt x="718" y="1026"/>
                  </a:lnTo>
                  <a:lnTo>
                    <a:pt x="709" y="1039"/>
                  </a:lnTo>
                  <a:lnTo>
                    <a:pt x="702" y="1046"/>
                  </a:lnTo>
                  <a:lnTo>
                    <a:pt x="685" y="1053"/>
                  </a:lnTo>
                  <a:lnTo>
                    <a:pt x="663" y="1072"/>
                  </a:lnTo>
                  <a:lnTo>
                    <a:pt x="657" y="1072"/>
                  </a:lnTo>
                  <a:lnTo>
                    <a:pt x="656" y="1077"/>
                  </a:lnTo>
                  <a:lnTo>
                    <a:pt x="645" y="1080"/>
                  </a:lnTo>
                  <a:lnTo>
                    <a:pt x="636" y="1072"/>
                  </a:lnTo>
                  <a:lnTo>
                    <a:pt x="623" y="1046"/>
                  </a:lnTo>
                  <a:lnTo>
                    <a:pt x="623" y="1038"/>
                  </a:lnTo>
                  <a:lnTo>
                    <a:pt x="618" y="1023"/>
                  </a:lnTo>
                  <a:lnTo>
                    <a:pt x="620" y="1017"/>
                  </a:lnTo>
                  <a:lnTo>
                    <a:pt x="617" y="1009"/>
                  </a:lnTo>
                  <a:lnTo>
                    <a:pt x="618" y="1005"/>
                  </a:lnTo>
                  <a:lnTo>
                    <a:pt x="616" y="999"/>
                  </a:lnTo>
                  <a:lnTo>
                    <a:pt x="611" y="984"/>
                  </a:lnTo>
                  <a:lnTo>
                    <a:pt x="601" y="956"/>
                  </a:lnTo>
                  <a:lnTo>
                    <a:pt x="591" y="928"/>
                  </a:lnTo>
                  <a:lnTo>
                    <a:pt x="568" y="917"/>
                  </a:lnTo>
                  <a:lnTo>
                    <a:pt x="559" y="918"/>
                  </a:lnTo>
                  <a:lnTo>
                    <a:pt x="537" y="879"/>
                  </a:lnTo>
                  <a:lnTo>
                    <a:pt x="537" y="868"/>
                  </a:lnTo>
                  <a:lnTo>
                    <a:pt x="522" y="853"/>
                  </a:lnTo>
                  <a:lnTo>
                    <a:pt x="481" y="804"/>
                  </a:lnTo>
                  <a:lnTo>
                    <a:pt x="482" y="797"/>
                  </a:lnTo>
                  <a:lnTo>
                    <a:pt x="475" y="797"/>
                  </a:lnTo>
                  <a:lnTo>
                    <a:pt x="417" y="770"/>
                  </a:lnTo>
                  <a:lnTo>
                    <a:pt x="402" y="739"/>
                  </a:lnTo>
                  <a:lnTo>
                    <a:pt x="390" y="735"/>
                  </a:lnTo>
                  <a:lnTo>
                    <a:pt x="391" y="706"/>
                  </a:lnTo>
                  <a:lnTo>
                    <a:pt x="371" y="689"/>
                  </a:lnTo>
                  <a:lnTo>
                    <a:pt x="357" y="695"/>
                  </a:lnTo>
                  <a:lnTo>
                    <a:pt x="353" y="693"/>
                  </a:lnTo>
                  <a:lnTo>
                    <a:pt x="354" y="673"/>
                  </a:lnTo>
                  <a:lnTo>
                    <a:pt x="348" y="654"/>
                  </a:lnTo>
                  <a:lnTo>
                    <a:pt x="353" y="620"/>
                  </a:lnTo>
                  <a:lnTo>
                    <a:pt x="366" y="584"/>
                  </a:lnTo>
                  <a:lnTo>
                    <a:pt x="368" y="555"/>
                  </a:lnTo>
                  <a:lnTo>
                    <a:pt x="377" y="549"/>
                  </a:lnTo>
                  <a:lnTo>
                    <a:pt x="374" y="539"/>
                  </a:lnTo>
                  <a:lnTo>
                    <a:pt x="369" y="521"/>
                  </a:lnTo>
                  <a:lnTo>
                    <a:pt x="366" y="448"/>
                  </a:lnTo>
                  <a:lnTo>
                    <a:pt x="363" y="424"/>
                  </a:lnTo>
                  <a:lnTo>
                    <a:pt x="357" y="418"/>
                  </a:lnTo>
                  <a:lnTo>
                    <a:pt x="338" y="384"/>
                  </a:lnTo>
                  <a:lnTo>
                    <a:pt x="330" y="373"/>
                  </a:lnTo>
                  <a:lnTo>
                    <a:pt x="320" y="379"/>
                  </a:lnTo>
                  <a:lnTo>
                    <a:pt x="308" y="371"/>
                  </a:lnTo>
                  <a:lnTo>
                    <a:pt x="309" y="365"/>
                  </a:lnTo>
                  <a:lnTo>
                    <a:pt x="305" y="360"/>
                  </a:lnTo>
                  <a:lnTo>
                    <a:pt x="298" y="363"/>
                  </a:lnTo>
                  <a:lnTo>
                    <a:pt x="294" y="354"/>
                  </a:lnTo>
                  <a:lnTo>
                    <a:pt x="279" y="347"/>
                  </a:lnTo>
                  <a:lnTo>
                    <a:pt x="278" y="338"/>
                  </a:lnTo>
                  <a:lnTo>
                    <a:pt x="285" y="335"/>
                  </a:lnTo>
                  <a:lnTo>
                    <a:pt x="282" y="330"/>
                  </a:lnTo>
                  <a:lnTo>
                    <a:pt x="262" y="321"/>
                  </a:lnTo>
                  <a:lnTo>
                    <a:pt x="258" y="313"/>
                  </a:lnTo>
                  <a:lnTo>
                    <a:pt x="258" y="304"/>
                  </a:lnTo>
                  <a:lnTo>
                    <a:pt x="248" y="259"/>
                  </a:lnTo>
                  <a:lnTo>
                    <a:pt x="241" y="251"/>
                  </a:lnTo>
                  <a:lnTo>
                    <a:pt x="217" y="250"/>
                  </a:lnTo>
                  <a:lnTo>
                    <a:pt x="191" y="248"/>
                  </a:lnTo>
                  <a:lnTo>
                    <a:pt x="176" y="258"/>
                  </a:lnTo>
                  <a:lnTo>
                    <a:pt x="171" y="256"/>
                  </a:lnTo>
                  <a:lnTo>
                    <a:pt x="171" y="247"/>
                  </a:lnTo>
                  <a:lnTo>
                    <a:pt x="161" y="238"/>
                  </a:lnTo>
                  <a:lnTo>
                    <a:pt x="155" y="216"/>
                  </a:lnTo>
                  <a:lnTo>
                    <a:pt x="137" y="205"/>
                  </a:lnTo>
                  <a:lnTo>
                    <a:pt x="122" y="203"/>
                  </a:lnTo>
                  <a:lnTo>
                    <a:pt x="104" y="165"/>
                  </a:lnTo>
                  <a:lnTo>
                    <a:pt x="87" y="161"/>
                  </a:lnTo>
                  <a:lnTo>
                    <a:pt x="81" y="165"/>
                  </a:lnTo>
                  <a:lnTo>
                    <a:pt x="72" y="151"/>
                  </a:lnTo>
                  <a:lnTo>
                    <a:pt x="65" y="151"/>
                  </a:lnTo>
                  <a:lnTo>
                    <a:pt x="62" y="141"/>
                  </a:lnTo>
                  <a:lnTo>
                    <a:pt x="63" y="100"/>
                  </a:lnTo>
                  <a:lnTo>
                    <a:pt x="44" y="83"/>
                  </a:lnTo>
                  <a:lnTo>
                    <a:pt x="36" y="83"/>
                  </a:lnTo>
                  <a:lnTo>
                    <a:pt x="26" y="58"/>
                  </a:lnTo>
                  <a:lnTo>
                    <a:pt x="27" y="42"/>
                  </a:lnTo>
                  <a:lnTo>
                    <a:pt x="21" y="47"/>
                  </a:lnTo>
                  <a:lnTo>
                    <a:pt x="12" y="47"/>
                  </a:lnTo>
                  <a:lnTo>
                    <a:pt x="8" y="50"/>
                  </a:lnTo>
                  <a:lnTo>
                    <a:pt x="0" y="24"/>
                  </a:lnTo>
                </a:path>
              </a:pathLst>
            </a:custGeom>
            <a:solidFill>
              <a:srgbClr val="9AC567"/>
            </a:solidFill>
            <a:ln w="6350" cap="rnd" cmpd="sng">
              <a:solidFill>
                <a:srgbClr val="9BBB59">
                  <a:lumMod val="50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5" name="Freeform 77"/>
            <p:cNvSpPr>
              <a:spLocks/>
            </p:cNvSpPr>
            <p:nvPr/>
          </p:nvSpPr>
          <p:spPr bwMode="auto">
            <a:xfrm>
              <a:off x="952505" y="1430303"/>
              <a:ext cx="1399350" cy="1791402"/>
            </a:xfrm>
            <a:custGeom>
              <a:avLst/>
              <a:gdLst/>
              <a:ahLst/>
              <a:cxnLst>
                <a:cxn ang="0">
                  <a:pos x="862" y="558"/>
                </a:cxn>
                <a:cxn ang="0">
                  <a:pos x="841" y="843"/>
                </a:cxn>
                <a:cxn ang="0">
                  <a:pos x="819" y="913"/>
                </a:cxn>
                <a:cxn ang="0">
                  <a:pos x="776" y="910"/>
                </a:cxn>
                <a:cxn ang="0">
                  <a:pos x="776" y="965"/>
                </a:cxn>
                <a:cxn ang="0">
                  <a:pos x="815" y="1047"/>
                </a:cxn>
                <a:cxn ang="0">
                  <a:pos x="820" y="1135"/>
                </a:cxn>
                <a:cxn ang="0">
                  <a:pos x="828" y="1224"/>
                </a:cxn>
                <a:cxn ang="0">
                  <a:pos x="726" y="1244"/>
                </a:cxn>
                <a:cxn ang="0">
                  <a:pos x="695" y="1217"/>
                </a:cxn>
                <a:cxn ang="0">
                  <a:pos x="669" y="1213"/>
                </a:cxn>
                <a:cxn ang="0">
                  <a:pos x="641" y="1151"/>
                </a:cxn>
                <a:cxn ang="0">
                  <a:pos x="620" y="1128"/>
                </a:cxn>
                <a:cxn ang="0">
                  <a:pos x="582" y="1102"/>
                </a:cxn>
                <a:cxn ang="0">
                  <a:pos x="570" y="1075"/>
                </a:cxn>
                <a:cxn ang="0">
                  <a:pos x="560" y="1069"/>
                </a:cxn>
                <a:cxn ang="0">
                  <a:pos x="557" y="1046"/>
                </a:cxn>
                <a:cxn ang="0">
                  <a:pos x="553" y="1022"/>
                </a:cxn>
                <a:cxn ang="0">
                  <a:pos x="556" y="998"/>
                </a:cxn>
                <a:cxn ang="0">
                  <a:pos x="560" y="979"/>
                </a:cxn>
                <a:cxn ang="0">
                  <a:pos x="532" y="962"/>
                </a:cxn>
                <a:cxn ang="0">
                  <a:pos x="509" y="962"/>
                </a:cxn>
                <a:cxn ang="0">
                  <a:pos x="506" y="952"/>
                </a:cxn>
                <a:cxn ang="0">
                  <a:pos x="496" y="956"/>
                </a:cxn>
                <a:cxn ang="0">
                  <a:pos x="492" y="953"/>
                </a:cxn>
                <a:cxn ang="0">
                  <a:pos x="487" y="945"/>
                </a:cxn>
                <a:cxn ang="0">
                  <a:pos x="473" y="930"/>
                </a:cxn>
                <a:cxn ang="0">
                  <a:pos x="468" y="923"/>
                </a:cxn>
                <a:cxn ang="0">
                  <a:pos x="464" y="913"/>
                </a:cxn>
                <a:cxn ang="0">
                  <a:pos x="456" y="894"/>
                </a:cxn>
                <a:cxn ang="0">
                  <a:pos x="447" y="879"/>
                </a:cxn>
                <a:cxn ang="0">
                  <a:pos x="431" y="856"/>
                </a:cxn>
                <a:cxn ang="0">
                  <a:pos x="410" y="832"/>
                </a:cxn>
                <a:cxn ang="0">
                  <a:pos x="391" y="797"/>
                </a:cxn>
                <a:cxn ang="0">
                  <a:pos x="383" y="768"/>
                </a:cxn>
                <a:cxn ang="0">
                  <a:pos x="357" y="739"/>
                </a:cxn>
                <a:cxn ang="0">
                  <a:pos x="359" y="711"/>
                </a:cxn>
                <a:cxn ang="0">
                  <a:pos x="354" y="678"/>
                </a:cxn>
                <a:cxn ang="0">
                  <a:pos x="328" y="666"/>
                </a:cxn>
                <a:cxn ang="0">
                  <a:pos x="327" y="629"/>
                </a:cxn>
                <a:cxn ang="0">
                  <a:pos x="312" y="592"/>
                </a:cxn>
                <a:cxn ang="0">
                  <a:pos x="295" y="548"/>
                </a:cxn>
                <a:cxn ang="0">
                  <a:pos x="285" y="480"/>
                </a:cxn>
                <a:cxn ang="0">
                  <a:pos x="276" y="440"/>
                </a:cxn>
                <a:cxn ang="0">
                  <a:pos x="251" y="364"/>
                </a:cxn>
                <a:cxn ang="0">
                  <a:pos x="254" y="320"/>
                </a:cxn>
                <a:cxn ang="0">
                  <a:pos x="264" y="299"/>
                </a:cxn>
                <a:cxn ang="0">
                  <a:pos x="245" y="283"/>
                </a:cxn>
                <a:cxn ang="0">
                  <a:pos x="213" y="271"/>
                </a:cxn>
                <a:cxn ang="0">
                  <a:pos x="191" y="248"/>
                </a:cxn>
                <a:cxn ang="0">
                  <a:pos x="172" y="213"/>
                </a:cxn>
                <a:cxn ang="0">
                  <a:pos x="157" y="206"/>
                </a:cxn>
                <a:cxn ang="0">
                  <a:pos x="143" y="207"/>
                </a:cxn>
                <a:cxn ang="0">
                  <a:pos x="109" y="211"/>
                </a:cxn>
                <a:cxn ang="0">
                  <a:pos x="83" y="185"/>
                </a:cxn>
                <a:cxn ang="0">
                  <a:pos x="71" y="169"/>
                </a:cxn>
                <a:cxn ang="0">
                  <a:pos x="48" y="152"/>
                </a:cxn>
                <a:cxn ang="0">
                  <a:pos x="35" y="156"/>
                </a:cxn>
                <a:cxn ang="0">
                  <a:pos x="6" y="105"/>
                </a:cxn>
                <a:cxn ang="0">
                  <a:pos x="65" y="26"/>
                </a:cxn>
                <a:cxn ang="0">
                  <a:pos x="616" y="301"/>
                </a:cxn>
              </a:cxnLst>
              <a:rect l="0" t="0" r="r" b="b"/>
              <a:pathLst>
                <a:path w="863" h="1303">
                  <a:moveTo>
                    <a:pt x="831" y="319"/>
                  </a:moveTo>
                  <a:lnTo>
                    <a:pt x="821" y="339"/>
                  </a:lnTo>
                  <a:lnTo>
                    <a:pt x="829" y="337"/>
                  </a:lnTo>
                  <a:lnTo>
                    <a:pt x="831" y="370"/>
                  </a:lnTo>
                  <a:lnTo>
                    <a:pt x="843" y="454"/>
                  </a:lnTo>
                  <a:lnTo>
                    <a:pt x="856" y="498"/>
                  </a:lnTo>
                  <a:lnTo>
                    <a:pt x="862" y="558"/>
                  </a:lnTo>
                  <a:lnTo>
                    <a:pt x="850" y="696"/>
                  </a:lnTo>
                  <a:lnTo>
                    <a:pt x="838" y="693"/>
                  </a:lnTo>
                  <a:lnTo>
                    <a:pt x="842" y="722"/>
                  </a:lnTo>
                  <a:lnTo>
                    <a:pt x="844" y="765"/>
                  </a:lnTo>
                  <a:lnTo>
                    <a:pt x="850" y="801"/>
                  </a:lnTo>
                  <a:lnTo>
                    <a:pt x="847" y="823"/>
                  </a:lnTo>
                  <a:lnTo>
                    <a:pt x="841" y="843"/>
                  </a:lnTo>
                  <a:lnTo>
                    <a:pt x="847" y="863"/>
                  </a:lnTo>
                  <a:lnTo>
                    <a:pt x="846" y="880"/>
                  </a:lnTo>
                  <a:lnTo>
                    <a:pt x="846" y="891"/>
                  </a:lnTo>
                  <a:lnTo>
                    <a:pt x="849" y="904"/>
                  </a:lnTo>
                  <a:lnTo>
                    <a:pt x="849" y="910"/>
                  </a:lnTo>
                  <a:lnTo>
                    <a:pt x="835" y="924"/>
                  </a:lnTo>
                  <a:lnTo>
                    <a:pt x="819" y="913"/>
                  </a:lnTo>
                  <a:lnTo>
                    <a:pt x="811" y="910"/>
                  </a:lnTo>
                  <a:lnTo>
                    <a:pt x="794" y="912"/>
                  </a:lnTo>
                  <a:lnTo>
                    <a:pt x="788" y="910"/>
                  </a:lnTo>
                  <a:lnTo>
                    <a:pt x="784" y="907"/>
                  </a:lnTo>
                  <a:lnTo>
                    <a:pt x="779" y="905"/>
                  </a:lnTo>
                  <a:lnTo>
                    <a:pt x="777" y="907"/>
                  </a:lnTo>
                  <a:lnTo>
                    <a:pt x="776" y="910"/>
                  </a:lnTo>
                  <a:lnTo>
                    <a:pt x="769" y="915"/>
                  </a:lnTo>
                  <a:lnTo>
                    <a:pt x="765" y="920"/>
                  </a:lnTo>
                  <a:lnTo>
                    <a:pt x="766" y="926"/>
                  </a:lnTo>
                  <a:lnTo>
                    <a:pt x="766" y="935"/>
                  </a:lnTo>
                  <a:lnTo>
                    <a:pt x="772" y="954"/>
                  </a:lnTo>
                  <a:lnTo>
                    <a:pt x="776" y="960"/>
                  </a:lnTo>
                  <a:lnTo>
                    <a:pt x="776" y="965"/>
                  </a:lnTo>
                  <a:lnTo>
                    <a:pt x="782" y="967"/>
                  </a:lnTo>
                  <a:lnTo>
                    <a:pt x="786" y="970"/>
                  </a:lnTo>
                  <a:lnTo>
                    <a:pt x="791" y="981"/>
                  </a:lnTo>
                  <a:lnTo>
                    <a:pt x="799" y="1009"/>
                  </a:lnTo>
                  <a:lnTo>
                    <a:pt x="814" y="1031"/>
                  </a:lnTo>
                  <a:lnTo>
                    <a:pt x="814" y="1041"/>
                  </a:lnTo>
                  <a:lnTo>
                    <a:pt x="815" y="1047"/>
                  </a:lnTo>
                  <a:lnTo>
                    <a:pt x="826" y="1057"/>
                  </a:lnTo>
                  <a:lnTo>
                    <a:pt x="829" y="1075"/>
                  </a:lnTo>
                  <a:lnTo>
                    <a:pt x="836" y="1097"/>
                  </a:lnTo>
                  <a:lnTo>
                    <a:pt x="826" y="1107"/>
                  </a:lnTo>
                  <a:lnTo>
                    <a:pt x="820" y="1114"/>
                  </a:lnTo>
                  <a:lnTo>
                    <a:pt x="819" y="1121"/>
                  </a:lnTo>
                  <a:lnTo>
                    <a:pt x="820" y="1135"/>
                  </a:lnTo>
                  <a:lnTo>
                    <a:pt x="825" y="1146"/>
                  </a:lnTo>
                  <a:lnTo>
                    <a:pt x="835" y="1154"/>
                  </a:lnTo>
                  <a:lnTo>
                    <a:pt x="842" y="1163"/>
                  </a:lnTo>
                  <a:lnTo>
                    <a:pt x="843" y="1184"/>
                  </a:lnTo>
                  <a:lnTo>
                    <a:pt x="845" y="1195"/>
                  </a:lnTo>
                  <a:lnTo>
                    <a:pt x="843" y="1201"/>
                  </a:lnTo>
                  <a:lnTo>
                    <a:pt x="828" y="1224"/>
                  </a:lnTo>
                  <a:lnTo>
                    <a:pt x="807" y="1245"/>
                  </a:lnTo>
                  <a:lnTo>
                    <a:pt x="761" y="1281"/>
                  </a:lnTo>
                  <a:lnTo>
                    <a:pt x="740" y="1302"/>
                  </a:lnTo>
                  <a:lnTo>
                    <a:pt x="735" y="1284"/>
                  </a:lnTo>
                  <a:lnTo>
                    <a:pt x="732" y="1283"/>
                  </a:lnTo>
                  <a:lnTo>
                    <a:pt x="731" y="1255"/>
                  </a:lnTo>
                  <a:lnTo>
                    <a:pt x="726" y="1244"/>
                  </a:lnTo>
                  <a:lnTo>
                    <a:pt x="724" y="1240"/>
                  </a:lnTo>
                  <a:lnTo>
                    <a:pt x="719" y="1235"/>
                  </a:lnTo>
                  <a:lnTo>
                    <a:pt x="716" y="1229"/>
                  </a:lnTo>
                  <a:lnTo>
                    <a:pt x="711" y="1223"/>
                  </a:lnTo>
                  <a:lnTo>
                    <a:pt x="701" y="1220"/>
                  </a:lnTo>
                  <a:lnTo>
                    <a:pt x="700" y="1221"/>
                  </a:lnTo>
                  <a:lnTo>
                    <a:pt x="695" y="1217"/>
                  </a:lnTo>
                  <a:lnTo>
                    <a:pt x="692" y="1212"/>
                  </a:lnTo>
                  <a:lnTo>
                    <a:pt x="685" y="1215"/>
                  </a:lnTo>
                  <a:lnTo>
                    <a:pt x="679" y="1215"/>
                  </a:lnTo>
                  <a:lnTo>
                    <a:pt x="677" y="1216"/>
                  </a:lnTo>
                  <a:lnTo>
                    <a:pt x="676" y="1218"/>
                  </a:lnTo>
                  <a:lnTo>
                    <a:pt x="673" y="1218"/>
                  </a:lnTo>
                  <a:lnTo>
                    <a:pt x="669" y="1213"/>
                  </a:lnTo>
                  <a:lnTo>
                    <a:pt x="666" y="1212"/>
                  </a:lnTo>
                  <a:lnTo>
                    <a:pt x="664" y="1210"/>
                  </a:lnTo>
                  <a:lnTo>
                    <a:pt x="660" y="1209"/>
                  </a:lnTo>
                  <a:lnTo>
                    <a:pt x="654" y="1199"/>
                  </a:lnTo>
                  <a:lnTo>
                    <a:pt x="647" y="1168"/>
                  </a:lnTo>
                  <a:lnTo>
                    <a:pt x="640" y="1152"/>
                  </a:lnTo>
                  <a:lnTo>
                    <a:pt x="641" y="1151"/>
                  </a:lnTo>
                  <a:lnTo>
                    <a:pt x="646" y="1147"/>
                  </a:lnTo>
                  <a:lnTo>
                    <a:pt x="645" y="1139"/>
                  </a:lnTo>
                  <a:lnTo>
                    <a:pt x="640" y="1133"/>
                  </a:lnTo>
                  <a:lnTo>
                    <a:pt x="636" y="1129"/>
                  </a:lnTo>
                  <a:lnTo>
                    <a:pt x="626" y="1135"/>
                  </a:lnTo>
                  <a:lnTo>
                    <a:pt x="622" y="1130"/>
                  </a:lnTo>
                  <a:lnTo>
                    <a:pt x="620" y="1128"/>
                  </a:lnTo>
                  <a:lnTo>
                    <a:pt x="615" y="1127"/>
                  </a:lnTo>
                  <a:lnTo>
                    <a:pt x="604" y="1122"/>
                  </a:lnTo>
                  <a:lnTo>
                    <a:pt x="598" y="1121"/>
                  </a:lnTo>
                  <a:lnTo>
                    <a:pt x="594" y="1118"/>
                  </a:lnTo>
                  <a:lnTo>
                    <a:pt x="589" y="1114"/>
                  </a:lnTo>
                  <a:lnTo>
                    <a:pt x="583" y="1105"/>
                  </a:lnTo>
                  <a:lnTo>
                    <a:pt x="582" y="1102"/>
                  </a:lnTo>
                  <a:lnTo>
                    <a:pt x="577" y="1095"/>
                  </a:lnTo>
                  <a:lnTo>
                    <a:pt x="570" y="1090"/>
                  </a:lnTo>
                  <a:lnTo>
                    <a:pt x="565" y="1089"/>
                  </a:lnTo>
                  <a:lnTo>
                    <a:pt x="564" y="1088"/>
                  </a:lnTo>
                  <a:lnTo>
                    <a:pt x="565" y="1088"/>
                  </a:lnTo>
                  <a:lnTo>
                    <a:pt x="569" y="1083"/>
                  </a:lnTo>
                  <a:lnTo>
                    <a:pt x="570" y="1075"/>
                  </a:lnTo>
                  <a:lnTo>
                    <a:pt x="571" y="1074"/>
                  </a:lnTo>
                  <a:lnTo>
                    <a:pt x="567" y="1069"/>
                  </a:lnTo>
                  <a:lnTo>
                    <a:pt x="564" y="1073"/>
                  </a:lnTo>
                  <a:lnTo>
                    <a:pt x="562" y="1073"/>
                  </a:lnTo>
                  <a:lnTo>
                    <a:pt x="561" y="1073"/>
                  </a:lnTo>
                  <a:lnTo>
                    <a:pt x="559" y="1073"/>
                  </a:lnTo>
                  <a:lnTo>
                    <a:pt x="560" y="1069"/>
                  </a:lnTo>
                  <a:lnTo>
                    <a:pt x="559" y="1064"/>
                  </a:lnTo>
                  <a:lnTo>
                    <a:pt x="560" y="1062"/>
                  </a:lnTo>
                  <a:lnTo>
                    <a:pt x="560" y="1058"/>
                  </a:lnTo>
                  <a:lnTo>
                    <a:pt x="558" y="1059"/>
                  </a:lnTo>
                  <a:lnTo>
                    <a:pt x="556" y="1058"/>
                  </a:lnTo>
                  <a:lnTo>
                    <a:pt x="555" y="1058"/>
                  </a:lnTo>
                  <a:lnTo>
                    <a:pt x="557" y="1046"/>
                  </a:lnTo>
                  <a:lnTo>
                    <a:pt x="557" y="1042"/>
                  </a:lnTo>
                  <a:lnTo>
                    <a:pt x="556" y="1033"/>
                  </a:lnTo>
                  <a:lnTo>
                    <a:pt x="554" y="1031"/>
                  </a:lnTo>
                  <a:lnTo>
                    <a:pt x="553" y="1028"/>
                  </a:lnTo>
                  <a:lnTo>
                    <a:pt x="553" y="1026"/>
                  </a:lnTo>
                  <a:lnTo>
                    <a:pt x="553" y="1024"/>
                  </a:lnTo>
                  <a:lnTo>
                    <a:pt x="553" y="1022"/>
                  </a:lnTo>
                  <a:lnTo>
                    <a:pt x="553" y="1014"/>
                  </a:lnTo>
                  <a:lnTo>
                    <a:pt x="554" y="1011"/>
                  </a:lnTo>
                  <a:lnTo>
                    <a:pt x="555" y="1013"/>
                  </a:lnTo>
                  <a:lnTo>
                    <a:pt x="556" y="1013"/>
                  </a:lnTo>
                  <a:lnTo>
                    <a:pt x="557" y="1008"/>
                  </a:lnTo>
                  <a:lnTo>
                    <a:pt x="556" y="1000"/>
                  </a:lnTo>
                  <a:lnTo>
                    <a:pt x="556" y="998"/>
                  </a:lnTo>
                  <a:lnTo>
                    <a:pt x="556" y="992"/>
                  </a:lnTo>
                  <a:lnTo>
                    <a:pt x="555" y="989"/>
                  </a:lnTo>
                  <a:lnTo>
                    <a:pt x="556" y="984"/>
                  </a:lnTo>
                  <a:lnTo>
                    <a:pt x="557" y="982"/>
                  </a:lnTo>
                  <a:lnTo>
                    <a:pt x="560" y="982"/>
                  </a:lnTo>
                  <a:lnTo>
                    <a:pt x="561" y="981"/>
                  </a:lnTo>
                  <a:lnTo>
                    <a:pt x="560" y="979"/>
                  </a:lnTo>
                  <a:lnTo>
                    <a:pt x="558" y="976"/>
                  </a:lnTo>
                  <a:lnTo>
                    <a:pt x="555" y="974"/>
                  </a:lnTo>
                  <a:lnTo>
                    <a:pt x="553" y="970"/>
                  </a:lnTo>
                  <a:lnTo>
                    <a:pt x="551" y="969"/>
                  </a:lnTo>
                  <a:lnTo>
                    <a:pt x="550" y="969"/>
                  </a:lnTo>
                  <a:lnTo>
                    <a:pt x="542" y="964"/>
                  </a:lnTo>
                  <a:lnTo>
                    <a:pt x="532" y="962"/>
                  </a:lnTo>
                  <a:lnTo>
                    <a:pt x="525" y="963"/>
                  </a:lnTo>
                  <a:lnTo>
                    <a:pt x="523" y="965"/>
                  </a:lnTo>
                  <a:lnTo>
                    <a:pt x="524" y="965"/>
                  </a:lnTo>
                  <a:lnTo>
                    <a:pt x="522" y="968"/>
                  </a:lnTo>
                  <a:lnTo>
                    <a:pt x="523" y="969"/>
                  </a:lnTo>
                  <a:lnTo>
                    <a:pt x="509" y="964"/>
                  </a:lnTo>
                  <a:lnTo>
                    <a:pt x="509" y="962"/>
                  </a:lnTo>
                  <a:lnTo>
                    <a:pt x="510" y="962"/>
                  </a:lnTo>
                  <a:lnTo>
                    <a:pt x="512" y="960"/>
                  </a:lnTo>
                  <a:lnTo>
                    <a:pt x="511" y="958"/>
                  </a:lnTo>
                  <a:lnTo>
                    <a:pt x="509" y="958"/>
                  </a:lnTo>
                  <a:lnTo>
                    <a:pt x="508" y="954"/>
                  </a:lnTo>
                  <a:lnTo>
                    <a:pt x="508" y="953"/>
                  </a:lnTo>
                  <a:lnTo>
                    <a:pt x="506" y="952"/>
                  </a:lnTo>
                  <a:lnTo>
                    <a:pt x="502" y="951"/>
                  </a:lnTo>
                  <a:lnTo>
                    <a:pt x="498" y="953"/>
                  </a:lnTo>
                  <a:lnTo>
                    <a:pt x="497" y="954"/>
                  </a:lnTo>
                  <a:lnTo>
                    <a:pt x="496" y="956"/>
                  </a:lnTo>
                  <a:lnTo>
                    <a:pt x="496" y="953"/>
                  </a:lnTo>
                  <a:lnTo>
                    <a:pt x="495" y="953"/>
                  </a:lnTo>
                  <a:lnTo>
                    <a:pt x="496" y="956"/>
                  </a:lnTo>
                  <a:lnTo>
                    <a:pt x="496" y="957"/>
                  </a:lnTo>
                  <a:lnTo>
                    <a:pt x="495" y="954"/>
                  </a:lnTo>
                  <a:lnTo>
                    <a:pt x="493" y="954"/>
                  </a:lnTo>
                  <a:lnTo>
                    <a:pt x="492" y="954"/>
                  </a:lnTo>
                  <a:lnTo>
                    <a:pt x="491" y="954"/>
                  </a:lnTo>
                  <a:lnTo>
                    <a:pt x="491" y="953"/>
                  </a:lnTo>
                  <a:lnTo>
                    <a:pt x="492" y="953"/>
                  </a:lnTo>
                  <a:lnTo>
                    <a:pt x="491" y="951"/>
                  </a:lnTo>
                  <a:lnTo>
                    <a:pt x="490" y="949"/>
                  </a:lnTo>
                  <a:lnTo>
                    <a:pt x="488" y="952"/>
                  </a:lnTo>
                  <a:lnTo>
                    <a:pt x="489" y="948"/>
                  </a:lnTo>
                  <a:lnTo>
                    <a:pt x="489" y="947"/>
                  </a:lnTo>
                  <a:lnTo>
                    <a:pt x="488" y="947"/>
                  </a:lnTo>
                  <a:lnTo>
                    <a:pt x="487" y="945"/>
                  </a:lnTo>
                  <a:lnTo>
                    <a:pt x="485" y="945"/>
                  </a:lnTo>
                  <a:lnTo>
                    <a:pt x="482" y="943"/>
                  </a:lnTo>
                  <a:lnTo>
                    <a:pt x="480" y="937"/>
                  </a:lnTo>
                  <a:lnTo>
                    <a:pt x="478" y="936"/>
                  </a:lnTo>
                  <a:lnTo>
                    <a:pt x="476" y="932"/>
                  </a:lnTo>
                  <a:lnTo>
                    <a:pt x="474" y="931"/>
                  </a:lnTo>
                  <a:lnTo>
                    <a:pt x="473" y="930"/>
                  </a:lnTo>
                  <a:lnTo>
                    <a:pt x="473" y="929"/>
                  </a:lnTo>
                  <a:lnTo>
                    <a:pt x="472" y="930"/>
                  </a:lnTo>
                  <a:lnTo>
                    <a:pt x="471" y="930"/>
                  </a:lnTo>
                  <a:lnTo>
                    <a:pt x="472" y="929"/>
                  </a:lnTo>
                  <a:lnTo>
                    <a:pt x="469" y="924"/>
                  </a:lnTo>
                  <a:lnTo>
                    <a:pt x="469" y="923"/>
                  </a:lnTo>
                  <a:lnTo>
                    <a:pt x="468" y="923"/>
                  </a:lnTo>
                  <a:lnTo>
                    <a:pt x="468" y="919"/>
                  </a:lnTo>
                  <a:lnTo>
                    <a:pt x="467" y="918"/>
                  </a:lnTo>
                  <a:lnTo>
                    <a:pt x="467" y="916"/>
                  </a:lnTo>
                  <a:lnTo>
                    <a:pt x="466" y="916"/>
                  </a:lnTo>
                  <a:lnTo>
                    <a:pt x="466" y="915"/>
                  </a:lnTo>
                  <a:lnTo>
                    <a:pt x="466" y="914"/>
                  </a:lnTo>
                  <a:lnTo>
                    <a:pt x="464" y="913"/>
                  </a:lnTo>
                  <a:lnTo>
                    <a:pt x="464" y="910"/>
                  </a:lnTo>
                  <a:lnTo>
                    <a:pt x="462" y="909"/>
                  </a:lnTo>
                  <a:lnTo>
                    <a:pt x="462" y="908"/>
                  </a:lnTo>
                  <a:lnTo>
                    <a:pt x="462" y="903"/>
                  </a:lnTo>
                  <a:lnTo>
                    <a:pt x="460" y="898"/>
                  </a:lnTo>
                  <a:lnTo>
                    <a:pt x="456" y="897"/>
                  </a:lnTo>
                  <a:lnTo>
                    <a:pt x="456" y="894"/>
                  </a:lnTo>
                  <a:lnTo>
                    <a:pt x="455" y="892"/>
                  </a:lnTo>
                  <a:lnTo>
                    <a:pt x="455" y="890"/>
                  </a:lnTo>
                  <a:lnTo>
                    <a:pt x="452" y="885"/>
                  </a:lnTo>
                  <a:lnTo>
                    <a:pt x="452" y="883"/>
                  </a:lnTo>
                  <a:lnTo>
                    <a:pt x="450" y="882"/>
                  </a:lnTo>
                  <a:lnTo>
                    <a:pt x="449" y="881"/>
                  </a:lnTo>
                  <a:lnTo>
                    <a:pt x="447" y="879"/>
                  </a:lnTo>
                  <a:lnTo>
                    <a:pt x="446" y="876"/>
                  </a:lnTo>
                  <a:lnTo>
                    <a:pt x="445" y="871"/>
                  </a:lnTo>
                  <a:lnTo>
                    <a:pt x="446" y="869"/>
                  </a:lnTo>
                  <a:lnTo>
                    <a:pt x="445" y="866"/>
                  </a:lnTo>
                  <a:lnTo>
                    <a:pt x="442" y="861"/>
                  </a:lnTo>
                  <a:lnTo>
                    <a:pt x="437" y="859"/>
                  </a:lnTo>
                  <a:lnTo>
                    <a:pt x="431" y="856"/>
                  </a:lnTo>
                  <a:lnTo>
                    <a:pt x="422" y="848"/>
                  </a:lnTo>
                  <a:lnTo>
                    <a:pt x="414" y="847"/>
                  </a:lnTo>
                  <a:lnTo>
                    <a:pt x="413" y="845"/>
                  </a:lnTo>
                  <a:lnTo>
                    <a:pt x="413" y="842"/>
                  </a:lnTo>
                  <a:lnTo>
                    <a:pt x="413" y="841"/>
                  </a:lnTo>
                  <a:lnTo>
                    <a:pt x="412" y="836"/>
                  </a:lnTo>
                  <a:lnTo>
                    <a:pt x="410" y="832"/>
                  </a:lnTo>
                  <a:lnTo>
                    <a:pt x="408" y="823"/>
                  </a:lnTo>
                  <a:lnTo>
                    <a:pt x="407" y="821"/>
                  </a:lnTo>
                  <a:lnTo>
                    <a:pt x="407" y="819"/>
                  </a:lnTo>
                  <a:lnTo>
                    <a:pt x="404" y="812"/>
                  </a:lnTo>
                  <a:lnTo>
                    <a:pt x="396" y="805"/>
                  </a:lnTo>
                  <a:lnTo>
                    <a:pt x="392" y="799"/>
                  </a:lnTo>
                  <a:lnTo>
                    <a:pt x="391" y="797"/>
                  </a:lnTo>
                  <a:lnTo>
                    <a:pt x="389" y="794"/>
                  </a:lnTo>
                  <a:lnTo>
                    <a:pt x="388" y="793"/>
                  </a:lnTo>
                  <a:lnTo>
                    <a:pt x="387" y="790"/>
                  </a:lnTo>
                  <a:lnTo>
                    <a:pt x="385" y="787"/>
                  </a:lnTo>
                  <a:lnTo>
                    <a:pt x="383" y="783"/>
                  </a:lnTo>
                  <a:lnTo>
                    <a:pt x="384" y="783"/>
                  </a:lnTo>
                  <a:lnTo>
                    <a:pt x="383" y="768"/>
                  </a:lnTo>
                  <a:lnTo>
                    <a:pt x="373" y="762"/>
                  </a:lnTo>
                  <a:lnTo>
                    <a:pt x="371" y="757"/>
                  </a:lnTo>
                  <a:lnTo>
                    <a:pt x="367" y="749"/>
                  </a:lnTo>
                  <a:lnTo>
                    <a:pt x="367" y="744"/>
                  </a:lnTo>
                  <a:lnTo>
                    <a:pt x="364" y="742"/>
                  </a:lnTo>
                  <a:lnTo>
                    <a:pt x="357" y="740"/>
                  </a:lnTo>
                  <a:lnTo>
                    <a:pt x="357" y="739"/>
                  </a:lnTo>
                  <a:lnTo>
                    <a:pt x="359" y="737"/>
                  </a:lnTo>
                  <a:lnTo>
                    <a:pt x="360" y="734"/>
                  </a:lnTo>
                  <a:lnTo>
                    <a:pt x="357" y="728"/>
                  </a:lnTo>
                  <a:lnTo>
                    <a:pt x="358" y="720"/>
                  </a:lnTo>
                  <a:lnTo>
                    <a:pt x="355" y="718"/>
                  </a:lnTo>
                  <a:lnTo>
                    <a:pt x="358" y="713"/>
                  </a:lnTo>
                  <a:lnTo>
                    <a:pt x="359" y="711"/>
                  </a:lnTo>
                  <a:lnTo>
                    <a:pt x="357" y="704"/>
                  </a:lnTo>
                  <a:lnTo>
                    <a:pt x="355" y="702"/>
                  </a:lnTo>
                  <a:lnTo>
                    <a:pt x="355" y="701"/>
                  </a:lnTo>
                  <a:lnTo>
                    <a:pt x="354" y="699"/>
                  </a:lnTo>
                  <a:lnTo>
                    <a:pt x="351" y="699"/>
                  </a:lnTo>
                  <a:lnTo>
                    <a:pt x="355" y="685"/>
                  </a:lnTo>
                  <a:lnTo>
                    <a:pt x="354" y="678"/>
                  </a:lnTo>
                  <a:lnTo>
                    <a:pt x="352" y="673"/>
                  </a:lnTo>
                  <a:lnTo>
                    <a:pt x="349" y="669"/>
                  </a:lnTo>
                  <a:lnTo>
                    <a:pt x="344" y="667"/>
                  </a:lnTo>
                  <a:lnTo>
                    <a:pt x="339" y="669"/>
                  </a:lnTo>
                  <a:lnTo>
                    <a:pt x="337" y="674"/>
                  </a:lnTo>
                  <a:lnTo>
                    <a:pt x="334" y="669"/>
                  </a:lnTo>
                  <a:lnTo>
                    <a:pt x="328" y="666"/>
                  </a:lnTo>
                  <a:lnTo>
                    <a:pt x="327" y="663"/>
                  </a:lnTo>
                  <a:lnTo>
                    <a:pt x="327" y="657"/>
                  </a:lnTo>
                  <a:lnTo>
                    <a:pt x="333" y="641"/>
                  </a:lnTo>
                  <a:lnTo>
                    <a:pt x="333" y="635"/>
                  </a:lnTo>
                  <a:lnTo>
                    <a:pt x="332" y="633"/>
                  </a:lnTo>
                  <a:lnTo>
                    <a:pt x="331" y="633"/>
                  </a:lnTo>
                  <a:lnTo>
                    <a:pt x="327" y="629"/>
                  </a:lnTo>
                  <a:lnTo>
                    <a:pt x="327" y="622"/>
                  </a:lnTo>
                  <a:lnTo>
                    <a:pt x="324" y="617"/>
                  </a:lnTo>
                  <a:lnTo>
                    <a:pt x="321" y="614"/>
                  </a:lnTo>
                  <a:lnTo>
                    <a:pt x="319" y="610"/>
                  </a:lnTo>
                  <a:lnTo>
                    <a:pt x="318" y="608"/>
                  </a:lnTo>
                  <a:lnTo>
                    <a:pt x="313" y="595"/>
                  </a:lnTo>
                  <a:lnTo>
                    <a:pt x="312" y="592"/>
                  </a:lnTo>
                  <a:lnTo>
                    <a:pt x="310" y="591"/>
                  </a:lnTo>
                  <a:lnTo>
                    <a:pt x="306" y="574"/>
                  </a:lnTo>
                  <a:lnTo>
                    <a:pt x="301" y="563"/>
                  </a:lnTo>
                  <a:lnTo>
                    <a:pt x="301" y="553"/>
                  </a:lnTo>
                  <a:lnTo>
                    <a:pt x="298" y="550"/>
                  </a:lnTo>
                  <a:lnTo>
                    <a:pt x="296" y="551"/>
                  </a:lnTo>
                  <a:lnTo>
                    <a:pt x="295" y="548"/>
                  </a:lnTo>
                  <a:lnTo>
                    <a:pt x="292" y="550"/>
                  </a:lnTo>
                  <a:lnTo>
                    <a:pt x="289" y="547"/>
                  </a:lnTo>
                  <a:lnTo>
                    <a:pt x="291" y="523"/>
                  </a:lnTo>
                  <a:lnTo>
                    <a:pt x="289" y="518"/>
                  </a:lnTo>
                  <a:lnTo>
                    <a:pt x="292" y="498"/>
                  </a:lnTo>
                  <a:lnTo>
                    <a:pt x="289" y="486"/>
                  </a:lnTo>
                  <a:lnTo>
                    <a:pt x="285" y="480"/>
                  </a:lnTo>
                  <a:lnTo>
                    <a:pt x="282" y="476"/>
                  </a:lnTo>
                  <a:lnTo>
                    <a:pt x="280" y="476"/>
                  </a:lnTo>
                  <a:lnTo>
                    <a:pt x="279" y="478"/>
                  </a:lnTo>
                  <a:lnTo>
                    <a:pt x="278" y="476"/>
                  </a:lnTo>
                  <a:lnTo>
                    <a:pt x="281" y="465"/>
                  </a:lnTo>
                  <a:lnTo>
                    <a:pt x="281" y="453"/>
                  </a:lnTo>
                  <a:lnTo>
                    <a:pt x="276" y="440"/>
                  </a:lnTo>
                  <a:lnTo>
                    <a:pt x="265" y="422"/>
                  </a:lnTo>
                  <a:lnTo>
                    <a:pt x="264" y="424"/>
                  </a:lnTo>
                  <a:lnTo>
                    <a:pt x="254" y="397"/>
                  </a:lnTo>
                  <a:lnTo>
                    <a:pt x="252" y="388"/>
                  </a:lnTo>
                  <a:lnTo>
                    <a:pt x="251" y="377"/>
                  </a:lnTo>
                  <a:lnTo>
                    <a:pt x="249" y="366"/>
                  </a:lnTo>
                  <a:lnTo>
                    <a:pt x="251" y="364"/>
                  </a:lnTo>
                  <a:lnTo>
                    <a:pt x="253" y="354"/>
                  </a:lnTo>
                  <a:lnTo>
                    <a:pt x="255" y="338"/>
                  </a:lnTo>
                  <a:lnTo>
                    <a:pt x="256" y="337"/>
                  </a:lnTo>
                  <a:lnTo>
                    <a:pt x="255" y="331"/>
                  </a:lnTo>
                  <a:lnTo>
                    <a:pt x="253" y="321"/>
                  </a:lnTo>
                  <a:lnTo>
                    <a:pt x="253" y="319"/>
                  </a:lnTo>
                  <a:lnTo>
                    <a:pt x="254" y="320"/>
                  </a:lnTo>
                  <a:lnTo>
                    <a:pt x="263" y="317"/>
                  </a:lnTo>
                  <a:lnTo>
                    <a:pt x="264" y="317"/>
                  </a:lnTo>
                  <a:lnTo>
                    <a:pt x="265" y="311"/>
                  </a:lnTo>
                  <a:lnTo>
                    <a:pt x="264" y="310"/>
                  </a:lnTo>
                  <a:lnTo>
                    <a:pt x="265" y="304"/>
                  </a:lnTo>
                  <a:lnTo>
                    <a:pt x="265" y="303"/>
                  </a:lnTo>
                  <a:lnTo>
                    <a:pt x="264" y="299"/>
                  </a:lnTo>
                  <a:lnTo>
                    <a:pt x="262" y="298"/>
                  </a:lnTo>
                  <a:lnTo>
                    <a:pt x="262" y="297"/>
                  </a:lnTo>
                  <a:lnTo>
                    <a:pt x="261" y="295"/>
                  </a:lnTo>
                  <a:lnTo>
                    <a:pt x="256" y="293"/>
                  </a:lnTo>
                  <a:lnTo>
                    <a:pt x="255" y="294"/>
                  </a:lnTo>
                  <a:lnTo>
                    <a:pt x="246" y="286"/>
                  </a:lnTo>
                  <a:lnTo>
                    <a:pt x="245" y="283"/>
                  </a:lnTo>
                  <a:lnTo>
                    <a:pt x="245" y="282"/>
                  </a:lnTo>
                  <a:lnTo>
                    <a:pt x="241" y="282"/>
                  </a:lnTo>
                  <a:lnTo>
                    <a:pt x="235" y="281"/>
                  </a:lnTo>
                  <a:lnTo>
                    <a:pt x="222" y="275"/>
                  </a:lnTo>
                  <a:lnTo>
                    <a:pt x="215" y="272"/>
                  </a:lnTo>
                  <a:lnTo>
                    <a:pt x="214" y="271"/>
                  </a:lnTo>
                  <a:lnTo>
                    <a:pt x="213" y="271"/>
                  </a:lnTo>
                  <a:lnTo>
                    <a:pt x="199" y="267"/>
                  </a:lnTo>
                  <a:lnTo>
                    <a:pt x="199" y="266"/>
                  </a:lnTo>
                  <a:lnTo>
                    <a:pt x="196" y="261"/>
                  </a:lnTo>
                  <a:lnTo>
                    <a:pt x="189" y="260"/>
                  </a:lnTo>
                  <a:lnTo>
                    <a:pt x="187" y="256"/>
                  </a:lnTo>
                  <a:lnTo>
                    <a:pt x="191" y="249"/>
                  </a:lnTo>
                  <a:lnTo>
                    <a:pt x="191" y="248"/>
                  </a:lnTo>
                  <a:lnTo>
                    <a:pt x="190" y="240"/>
                  </a:lnTo>
                  <a:lnTo>
                    <a:pt x="190" y="235"/>
                  </a:lnTo>
                  <a:lnTo>
                    <a:pt x="188" y="228"/>
                  </a:lnTo>
                  <a:lnTo>
                    <a:pt x="185" y="223"/>
                  </a:lnTo>
                  <a:lnTo>
                    <a:pt x="184" y="222"/>
                  </a:lnTo>
                  <a:lnTo>
                    <a:pt x="174" y="215"/>
                  </a:lnTo>
                  <a:lnTo>
                    <a:pt x="172" y="213"/>
                  </a:lnTo>
                  <a:lnTo>
                    <a:pt x="170" y="212"/>
                  </a:lnTo>
                  <a:lnTo>
                    <a:pt x="168" y="212"/>
                  </a:lnTo>
                  <a:lnTo>
                    <a:pt x="165" y="209"/>
                  </a:lnTo>
                  <a:lnTo>
                    <a:pt x="161" y="206"/>
                  </a:lnTo>
                  <a:lnTo>
                    <a:pt x="161" y="207"/>
                  </a:lnTo>
                  <a:lnTo>
                    <a:pt x="158" y="206"/>
                  </a:lnTo>
                  <a:lnTo>
                    <a:pt x="157" y="206"/>
                  </a:lnTo>
                  <a:lnTo>
                    <a:pt x="155" y="204"/>
                  </a:lnTo>
                  <a:lnTo>
                    <a:pt x="154" y="202"/>
                  </a:lnTo>
                  <a:lnTo>
                    <a:pt x="152" y="204"/>
                  </a:lnTo>
                  <a:lnTo>
                    <a:pt x="147" y="205"/>
                  </a:lnTo>
                  <a:lnTo>
                    <a:pt x="146" y="206"/>
                  </a:lnTo>
                  <a:lnTo>
                    <a:pt x="144" y="206"/>
                  </a:lnTo>
                  <a:lnTo>
                    <a:pt x="143" y="207"/>
                  </a:lnTo>
                  <a:lnTo>
                    <a:pt x="138" y="205"/>
                  </a:lnTo>
                  <a:lnTo>
                    <a:pt x="129" y="211"/>
                  </a:lnTo>
                  <a:lnTo>
                    <a:pt x="128" y="216"/>
                  </a:lnTo>
                  <a:lnTo>
                    <a:pt x="124" y="221"/>
                  </a:lnTo>
                  <a:lnTo>
                    <a:pt x="118" y="218"/>
                  </a:lnTo>
                  <a:lnTo>
                    <a:pt x="113" y="215"/>
                  </a:lnTo>
                  <a:lnTo>
                    <a:pt x="109" y="211"/>
                  </a:lnTo>
                  <a:lnTo>
                    <a:pt x="104" y="207"/>
                  </a:lnTo>
                  <a:lnTo>
                    <a:pt x="102" y="205"/>
                  </a:lnTo>
                  <a:lnTo>
                    <a:pt x="99" y="200"/>
                  </a:lnTo>
                  <a:lnTo>
                    <a:pt x="99" y="199"/>
                  </a:lnTo>
                  <a:lnTo>
                    <a:pt x="94" y="193"/>
                  </a:lnTo>
                  <a:lnTo>
                    <a:pt x="85" y="187"/>
                  </a:lnTo>
                  <a:lnTo>
                    <a:pt x="83" y="185"/>
                  </a:lnTo>
                  <a:lnTo>
                    <a:pt x="83" y="184"/>
                  </a:lnTo>
                  <a:lnTo>
                    <a:pt x="82" y="182"/>
                  </a:lnTo>
                  <a:lnTo>
                    <a:pt x="77" y="179"/>
                  </a:lnTo>
                  <a:lnTo>
                    <a:pt x="76" y="177"/>
                  </a:lnTo>
                  <a:lnTo>
                    <a:pt x="75" y="176"/>
                  </a:lnTo>
                  <a:lnTo>
                    <a:pt x="74" y="174"/>
                  </a:lnTo>
                  <a:lnTo>
                    <a:pt x="71" y="169"/>
                  </a:lnTo>
                  <a:lnTo>
                    <a:pt x="71" y="167"/>
                  </a:lnTo>
                  <a:lnTo>
                    <a:pt x="67" y="163"/>
                  </a:lnTo>
                  <a:lnTo>
                    <a:pt x="64" y="161"/>
                  </a:lnTo>
                  <a:lnTo>
                    <a:pt x="58" y="160"/>
                  </a:lnTo>
                  <a:lnTo>
                    <a:pt x="55" y="160"/>
                  </a:lnTo>
                  <a:lnTo>
                    <a:pt x="52" y="158"/>
                  </a:lnTo>
                  <a:lnTo>
                    <a:pt x="48" y="152"/>
                  </a:lnTo>
                  <a:lnTo>
                    <a:pt x="45" y="147"/>
                  </a:lnTo>
                  <a:lnTo>
                    <a:pt x="42" y="146"/>
                  </a:lnTo>
                  <a:lnTo>
                    <a:pt x="40" y="147"/>
                  </a:lnTo>
                  <a:lnTo>
                    <a:pt x="37" y="145"/>
                  </a:lnTo>
                  <a:lnTo>
                    <a:pt x="35" y="150"/>
                  </a:lnTo>
                  <a:lnTo>
                    <a:pt x="36" y="154"/>
                  </a:lnTo>
                  <a:lnTo>
                    <a:pt x="35" y="156"/>
                  </a:lnTo>
                  <a:lnTo>
                    <a:pt x="27" y="154"/>
                  </a:lnTo>
                  <a:lnTo>
                    <a:pt x="24" y="146"/>
                  </a:lnTo>
                  <a:lnTo>
                    <a:pt x="11" y="128"/>
                  </a:lnTo>
                  <a:lnTo>
                    <a:pt x="6" y="125"/>
                  </a:lnTo>
                  <a:lnTo>
                    <a:pt x="0" y="112"/>
                  </a:lnTo>
                  <a:lnTo>
                    <a:pt x="4" y="112"/>
                  </a:lnTo>
                  <a:lnTo>
                    <a:pt x="6" y="105"/>
                  </a:lnTo>
                  <a:lnTo>
                    <a:pt x="6" y="70"/>
                  </a:lnTo>
                  <a:lnTo>
                    <a:pt x="10" y="66"/>
                  </a:lnTo>
                  <a:lnTo>
                    <a:pt x="14" y="69"/>
                  </a:lnTo>
                  <a:lnTo>
                    <a:pt x="16" y="47"/>
                  </a:lnTo>
                  <a:lnTo>
                    <a:pt x="30" y="23"/>
                  </a:lnTo>
                  <a:lnTo>
                    <a:pt x="49" y="0"/>
                  </a:lnTo>
                  <a:lnTo>
                    <a:pt x="65" y="26"/>
                  </a:lnTo>
                  <a:lnTo>
                    <a:pt x="239" y="127"/>
                  </a:lnTo>
                  <a:lnTo>
                    <a:pt x="477" y="262"/>
                  </a:lnTo>
                  <a:lnTo>
                    <a:pt x="478" y="262"/>
                  </a:lnTo>
                  <a:lnTo>
                    <a:pt x="494" y="272"/>
                  </a:lnTo>
                  <a:lnTo>
                    <a:pt x="499" y="275"/>
                  </a:lnTo>
                  <a:lnTo>
                    <a:pt x="533" y="293"/>
                  </a:lnTo>
                  <a:lnTo>
                    <a:pt x="616" y="301"/>
                  </a:lnTo>
                  <a:lnTo>
                    <a:pt x="807" y="317"/>
                  </a:lnTo>
                  <a:lnTo>
                    <a:pt x="831" y="319"/>
                  </a:lnTo>
                </a:path>
              </a:pathLst>
            </a:custGeom>
            <a:solidFill>
              <a:srgbClr val="9AC567"/>
            </a:solidFill>
            <a:ln w="6350" cap="rnd" cmpd="sng">
              <a:solidFill>
                <a:srgbClr val="9BBB59">
                  <a:lumMod val="50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6" name="Freeform 89"/>
            <p:cNvSpPr>
              <a:spLocks/>
            </p:cNvSpPr>
            <p:nvPr/>
          </p:nvSpPr>
          <p:spPr bwMode="auto">
            <a:xfrm>
              <a:off x="533664" y="1385888"/>
              <a:ext cx="856981" cy="1315791"/>
            </a:xfrm>
            <a:custGeom>
              <a:avLst/>
              <a:gdLst/>
              <a:ahLst/>
              <a:cxnLst>
                <a:cxn ang="0">
                  <a:pos x="137" y="2"/>
                </a:cxn>
                <a:cxn ang="0">
                  <a:pos x="309" y="31"/>
                </a:cxn>
                <a:cxn ang="0">
                  <a:pos x="275" y="101"/>
                </a:cxn>
                <a:cxn ang="0">
                  <a:pos x="267" y="136"/>
                </a:cxn>
                <a:cxn ang="0">
                  <a:pos x="267" y="157"/>
                </a:cxn>
                <a:cxn ang="0">
                  <a:pos x="288" y="185"/>
                </a:cxn>
                <a:cxn ang="0">
                  <a:pos x="291" y="216"/>
                </a:cxn>
                <a:cxn ang="0">
                  <a:pos x="282" y="243"/>
                </a:cxn>
                <a:cxn ang="0">
                  <a:pos x="277" y="316"/>
                </a:cxn>
                <a:cxn ang="0">
                  <a:pos x="293" y="353"/>
                </a:cxn>
                <a:cxn ang="0">
                  <a:pos x="300" y="470"/>
                </a:cxn>
                <a:cxn ang="0">
                  <a:pos x="314" y="544"/>
                </a:cxn>
                <a:cxn ang="0">
                  <a:pos x="332" y="594"/>
                </a:cxn>
                <a:cxn ang="0">
                  <a:pos x="358" y="607"/>
                </a:cxn>
                <a:cxn ang="0">
                  <a:pos x="416" y="709"/>
                </a:cxn>
                <a:cxn ang="0">
                  <a:pos x="429" y="753"/>
                </a:cxn>
                <a:cxn ang="0">
                  <a:pos x="446" y="761"/>
                </a:cxn>
                <a:cxn ang="0">
                  <a:pos x="471" y="792"/>
                </a:cxn>
                <a:cxn ang="0">
                  <a:pos x="498" y="865"/>
                </a:cxn>
                <a:cxn ang="0">
                  <a:pos x="509" y="898"/>
                </a:cxn>
                <a:cxn ang="0">
                  <a:pos x="520" y="943"/>
                </a:cxn>
                <a:cxn ang="0">
                  <a:pos x="472" y="950"/>
                </a:cxn>
                <a:cxn ang="0">
                  <a:pos x="337" y="924"/>
                </a:cxn>
                <a:cxn ang="0">
                  <a:pos x="350" y="904"/>
                </a:cxn>
                <a:cxn ang="0">
                  <a:pos x="343" y="876"/>
                </a:cxn>
                <a:cxn ang="0">
                  <a:pos x="350" y="822"/>
                </a:cxn>
                <a:cxn ang="0">
                  <a:pos x="329" y="787"/>
                </a:cxn>
                <a:cxn ang="0">
                  <a:pos x="308" y="745"/>
                </a:cxn>
                <a:cxn ang="0">
                  <a:pos x="292" y="725"/>
                </a:cxn>
                <a:cxn ang="0">
                  <a:pos x="271" y="694"/>
                </a:cxn>
                <a:cxn ang="0">
                  <a:pos x="241" y="649"/>
                </a:cxn>
                <a:cxn ang="0">
                  <a:pos x="204" y="617"/>
                </a:cxn>
                <a:cxn ang="0">
                  <a:pos x="177" y="590"/>
                </a:cxn>
                <a:cxn ang="0">
                  <a:pos x="160" y="531"/>
                </a:cxn>
                <a:cxn ang="0">
                  <a:pos x="148" y="452"/>
                </a:cxn>
                <a:cxn ang="0">
                  <a:pos x="125" y="429"/>
                </a:cxn>
                <a:cxn ang="0">
                  <a:pos x="127" y="374"/>
                </a:cxn>
                <a:cxn ang="0">
                  <a:pos x="99" y="317"/>
                </a:cxn>
                <a:cxn ang="0">
                  <a:pos x="95" y="272"/>
                </a:cxn>
                <a:cxn ang="0">
                  <a:pos x="43" y="198"/>
                </a:cxn>
                <a:cxn ang="0">
                  <a:pos x="55" y="165"/>
                </a:cxn>
                <a:cxn ang="0">
                  <a:pos x="30" y="112"/>
                </a:cxn>
                <a:cxn ang="0">
                  <a:pos x="33" y="61"/>
                </a:cxn>
                <a:cxn ang="0">
                  <a:pos x="24" y="51"/>
                </a:cxn>
                <a:cxn ang="0">
                  <a:pos x="15" y="19"/>
                </a:cxn>
              </a:cxnLst>
              <a:rect l="0" t="0" r="r" b="b"/>
              <a:pathLst>
                <a:path w="529" h="956">
                  <a:moveTo>
                    <a:pt x="15" y="19"/>
                  </a:moveTo>
                  <a:lnTo>
                    <a:pt x="0" y="0"/>
                  </a:lnTo>
                  <a:lnTo>
                    <a:pt x="137" y="2"/>
                  </a:lnTo>
                  <a:lnTo>
                    <a:pt x="319" y="6"/>
                  </a:lnTo>
                  <a:lnTo>
                    <a:pt x="323" y="6"/>
                  </a:lnTo>
                  <a:lnTo>
                    <a:pt x="309" y="31"/>
                  </a:lnTo>
                  <a:lnTo>
                    <a:pt x="291" y="55"/>
                  </a:lnTo>
                  <a:lnTo>
                    <a:pt x="277" y="79"/>
                  </a:lnTo>
                  <a:lnTo>
                    <a:pt x="275" y="101"/>
                  </a:lnTo>
                  <a:lnTo>
                    <a:pt x="271" y="97"/>
                  </a:lnTo>
                  <a:lnTo>
                    <a:pt x="267" y="102"/>
                  </a:lnTo>
                  <a:lnTo>
                    <a:pt x="267" y="136"/>
                  </a:lnTo>
                  <a:lnTo>
                    <a:pt x="265" y="144"/>
                  </a:lnTo>
                  <a:lnTo>
                    <a:pt x="260" y="144"/>
                  </a:lnTo>
                  <a:lnTo>
                    <a:pt x="267" y="157"/>
                  </a:lnTo>
                  <a:lnTo>
                    <a:pt x="272" y="160"/>
                  </a:lnTo>
                  <a:lnTo>
                    <a:pt x="285" y="178"/>
                  </a:lnTo>
                  <a:lnTo>
                    <a:pt x="288" y="185"/>
                  </a:lnTo>
                  <a:lnTo>
                    <a:pt x="288" y="196"/>
                  </a:lnTo>
                  <a:lnTo>
                    <a:pt x="291" y="205"/>
                  </a:lnTo>
                  <a:lnTo>
                    <a:pt x="291" y="216"/>
                  </a:lnTo>
                  <a:lnTo>
                    <a:pt x="286" y="220"/>
                  </a:lnTo>
                  <a:lnTo>
                    <a:pt x="282" y="228"/>
                  </a:lnTo>
                  <a:lnTo>
                    <a:pt x="282" y="243"/>
                  </a:lnTo>
                  <a:lnTo>
                    <a:pt x="280" y="254"/>
                  </a:lnTo>
                  <a:lnTo>
                    <a:pt x="275" y="299"/>
                  </a:lnTo>
                  <a:lnTo>
                    <a:pt x="277" y="316"/>
                  </a:lnTo>
                  <a:lnTo>
                    <a:pt x="282" y="325"/>
                  </a:lnTo>
                  <a:lnTo>
                    <a:pt x="282" y="341"/>
                  </a:lnTo>
                  <a:lnTo>
                    <a:pt x="293" y="353"/>
                  </a:lnTo>
                  <a:lnTo>
                    <a:pt x="296" y="420"/>
                  </a:lnTo>
                  <a:lnTo>
                    <a:pt x="300" y="445"/>
                  </a:lnTo>
                  <a:lnTo>
                    <a:pt x="300" y="470"/>
                  </a:lnTo>
                  <a:lnTo>
                    <a:pt x="295" y="506"/>
                  </a:lnTo>
                  <a:lnTo>
                    <a:pt x="303" y="528"/>
                  </a:lnTo>
                  <a:lnTo>
                    <a:pt x="314" y="544"/>
                  </a:lnTo>
                  <a:lnTo>
                    <a:pt x="326" y="558"/>
                  </a:lnTo>
                  <a:lnTo>
                    <a:pt x="326" y="583"/>
                  </a:lnTo>
                  <a:lnTo>
                    <a:pt x="332" y="594"/>
                  </a:lnTo>
                  <a:lnTo>
                    <a:pt x="340" y="582"/>
                  </a:lnTo>
                  <a:lnTo>
                    <a:pt x="349" y="590"/>
                  </a:lnTo>
                  <a:lnTo>
                    <a:pt x="358" y="607"/>
                  </a:lnTo>
                  <a:lnTo>
                    <a:pt x="395" y="659"/>
                  </a:lnTo>
                  <a:lnTo>
                    <a:pt x="408" y="677"/>
                  </a:lnTo>
                  <a:lnTo>
                    <a:pt x="416" y="709"/>
                  </a:lnTo>
                  <a:lnTo>
                    <a:pt x="425" y="720"/>
                  </a:lnTo>
                  <a:lnTo>
                    <a:pt x="428" y="738"/>
                  </a:lnTo>
                  <a:lnTo>
                    <a:pt x="429" y="753"/>
                  </a:lnTo>
                  <a:lnTo>
                    <a:pt x="436" y="771"/>
                  </a:lnTo>
                  <a:lnTo>
                    <a:pt x="439" y="759"/>
                  </a:lnTo>
                  <a:lnTo>
                    <a:pt x="446" y="761"/>
                  </a:lnTo>
                  <a:lnTo>
                    <a:pt x="452" y="794"/>
                  </a:lnTo>
                  <a:lnTo>
                    <a:pt x="461" y="786"/>
                  </a:lnTo>
                  <a:lnTo>
                    <a:pt x="471" y="792"/>
                  </a:lnTo>
                  <a:lnTo>
                    <a:pt x="480" y="830"/>
                  </a:lnTo>
                  <a:lnTo>
                    <a:pt x="484" y="857"/>
                  </a:lnTo>
                  <a:lnTo>
                    <a:pt x="498" y="865"/>
                  </a:lnTo>
                  <a:lnTo>
                    <a:pt x="511" y="864"/>
                  </a:lnTo>
                  <a:lnTo>
                    <a:pt x="514" y="873"/>
                  </a:lnTo>
                  <a:lnTo>
                    <a:pt x="509" y="898"/>
                  </a:lnTo>
                  <a:lnTo>
                    <a:pt x="516" y="910"/>
                  </a:lnTo>
                  <a:lnTo>
                    <a:pt x="519" y="920"/>
                  </a:lnTo>
                  <a:lnTo>
                    <a:pt x="520" y="943"/>
                  </a:lnTo>
                  <a:lnTo>
                    <a:pt x="528" y="955"/>
                  </a:lnTo>
                  <a:lnTo>
                    <a:pt x="515" y="952"/>
                  </a:lnTo>
                  <a:lnTo>
                    <a:pt x="472" y="950"/>
                  </a:lnTo>
                  <a:lnTo>
                    <a:pt x="370" y="939"/>
                  </a:lnTo>
                  <a:lnTo>
                    <a:pt x="335" y="930"/>
                  </a:lnTo>
                  <a:lnTo>
                    <a:pt x="337" y="924"/>
                  </a:lnTo>
                  <a:lnTo>
                    <a:pt x="341" y="924"/>
                  </a:lnTo>
                  <a:lnTo>
                    <a:pt x="347" y="913"/>
                  </a:lnTo>
                  <a:lnTo>
                    <a:pt x="350" y="904"/>
                  </a:lnTo>
                  <a:lnTo>
                    <a:pt x="347" y="891"/>
                  </a:lnTo>
                  <a:lnTo>
                    <a:pt x="338" y="884"/>
                  </a:lnTo>
                  <a:lnTo>
                    <a:pt x="343" y="876"/>
                  </a:lnTo>
                  <a:lnTo>
                    <a:pt x="352" y="858"/>
                  </a:lnTo>
                  <a:lnTo>
                    <a:pt x="356" y="846"/>
                  </a:lnTo>
                  <a:lnTo>
                    <a:pt x="350" y="822"/>
                  </a:lnTo>
                  <a:lnTo>
                    <a:pt x="349" y="808"/>
                  </a:lnTo>
                  <a:lnTo>
                    <a:pt x="338" y="805"/>
                  </a:lnTo>
                  <a:lnTo>
                    <a:pt x="329" y="787"/>
                  </a:lnTo>
                  <a:lnTo>
                    <a:pt x="322" y="774"/>
                  </a:lnTo>
                  <a:lnTo>
                    <a:pt x="317" y="758"/>
                  </a:lnTo>
                  <a:lnTo>
                    <a:pt x="308" y="745"/>
                  </a:lnTo>
                  <a:lnTo>
                    <a:pt x="297" y="749"/>
                  </a:lnTo>
                  <a:lnTo>
                    <a:pt x="294" y="739"/>
                  </a:lnTo>
                  <a:lnTo>
                    <a:pt x="292" y="725"/>
                  </a:lnTo>
                  <a:lnTo>
                    <a:pt x="285" y="714"/>
                  </a:lnTo>
                  <a:lnTo>
                    <a:pt x="280" y="701"/>
                  </a:lnTo>
                  <a:lnTo>
                    <a:pt x="271" y="694"/>
                  </a:lnTo>
                  <a:lnTo>
                    <a:pt x="261" y="676"/>
                  </a:lnTo>
                  <a:lnTo>
                    <a:pt x="252" y="662"/>
                  </a:lnTo>
                  <a:lnTo>
                    <a:pt x="241" y="649"/>
                  </a:lnTo>
                  <a:lnTo>
                    <a:pt x="221" y="639"/>
                  </a:lnTo>
                  <a:lnTo>
                    <a:pt x="215" y="626"/>
                  </a:lnTo>
                  <a:lnTo>
                    <a:pt x="204" y="617"/>
                  </a:lnTo>
                  <a:lnTo>
                    <a:pt x="195" y="604"/>
                  </a:lnTo>
                  <a:lnTo>
                    <a:pt x="181" y="599"/>
                  </a:lnTo>
                  <a:lnTo>
                    <a:pt x="177" y="590"/>
                  </a:lnTo>
                  <a:lnTo>
                    <a:pt x="167" y="582"/>
                  </a:lnTo>
                  <a:lnTo>
                    <a:pt x="158" y="568"/>
                  </a:lnTo>
                  <a:lnTo>
                    <a:pt x="160" y="531"/>
                  </a:lnTo>
                  <a:lnTo>
                    <a:pt x="151" y="524"/>
                  </a:lnTo>
                  <a:lnTo>
                    <a:pt x="152" y="484"/>
                  </a:lnTo>
                  <a:lnTo>
                    <a:pt x="148" y="452"/>
                  </a:lnTo>
                  <a:lnTo>
                    <a:pt x="136" y="429"/>
                  </a:lnTo>
                  <a:lnTo>
                    <a:pt x="125" y="432"/>
                  </a:lnTo>
                  <a:lnTo>
                    <a:pt x="125" y="429"/>
                  </a:lnTo>
                  <a:lnTo>
                    <a:pt x="121" y="419"/>
                  </a:lnTo>
                  <a:lnTo>
                    <a:pt x="125" y="392"/>
                  </a:lnTo>
                  <a:lnTo>
                    <a:pt x="127" y="374"/>
                  </a:lnTo>
                  <a:lnTo>
                    <a:pt x="115" y="344"/>
                  </a:lnTo>
                  <a:lnTo>
                    <a:pt x="108" y="332"/>
                  </a:lnTo>
                  <a:lnTo>
                    <a:pt x="99" y="317"/>
                  </a:lnTo>
                  <a:lnTo>
                    <a:pt x="92" y="314"/>
                  </a:lnTo>
                  <a:lnTo>
                    <a:pt x="93" y="292"/>
                  </a:lnTo>
                  <a:lnTo>
                    <a:pt x="95" y="272"/>
                  </a:lnTo>
                  <a:lnTo>
                    <a:pt x="87" y="258"/>
                  </a:lnTo>
                  <a:lnTo>
                    <a:pt x="63" y="220"/>
                  </a:lnTo>
                  <a:lnTo>
                    <a:pt x="43" y="198"/>
                  </a:lnTo>
                  <a:lnTo>
                    <a:pt x="49" y="174"/>
                  </a:lnTo>
                  <a:lnTo>
                    <a:pt x="40" y="157"/>
                  </a:lnTo>
                  <a:lnTo>
                    <a:pt x="55" y="165"/>
                  </a:lnTo>
                  <a:lnTo>
                    <a:pt x="57" y="150"/>
                  </a:lnTo>
                  <a:lnTo>
                    <a:pt x="51" y="138"/>
                  </a:lnTo>
                  <a:lnTo>
                    <a:pt x="30" y="112"/>
                  </a:lnTo>
                  <a:lnTo>
                    <a:pt x="27" y="88"/>
                  </a:lnTo>
                  <a:lnTo>
                    <a:pt x="34" y="72"/>
                  </a:lnTo>
                  <a:lnTo>
                    <a:pt x="33" y="61"/>
                  </a:lnTo>
                  <a:lnTo>
                    <a:pt x="31" y="55"/>
                  </a:lnTo>
                  <a:lnTo>
                    <a:pt x="28" y="52"/>
                  </a:lnTo>
                  <a:lnTo>
                    <a:pt x="24" y="51"/>
                  </a:lnTo>
                  <a:lnTo>
                    <a:pt x="21" y="48"/>
                  </a:lnTo>
                  <a:lnTo>
                    <a:pt x="16" y="29"/>
                  </a:lnTo>
                  <a:lnTo>
                    <a:pt x="15" y="19"/>
                  </a:lnTo>
                </a:path>
              </a:pathLst>
            </a:custGeom>
            <a:solidFill>
              <a:srgbClr val="9AC567"/>
            </a:solidFill>
            <a:ln w="6350" cap="rnd" cmpd="sng">
              <a:solidFill>
                <a:srgbClr val="9BBB59">
                  <a:lumMod val="50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7" name="Freeform 46" descr="25%"/>
            <p:cNvSpPr>
              <a:spLocks/>
            </p:cNvSpPr>
            <p:nvPr/>
          </p:nvSpPr>
          <p:spPr bwMode="auto">
            <a:xfrm>
              <a:off x="3253230" y="3599231"/>
              <a:ext cx="806798" cy="1099269"/>
            </a:xfrm>
            <a:custGeom>
              <a:avLst/>
              <a:gdLst/>
              <a:ahLst/>
              <a:cxnLst>
                <a:cxn ang="0">
                  <a:pos x="49" y="534"/>
                </a:cxn>
                <a:cxn ang="0">
                  <a:pos x="73" y="481"/>
                </a:cxn>
                <a:cxn ang="0">
                  <a:pos x="57" y="530"/>
                </a:cxn>
                <a:cxn ang="0">
                  <a:pos x="67" y="549"/>
                </a:cxn>
                <a:cxn ang="0">
                  <a:pos x="94" y="512"/>
                </a:cxn>
                <a:cxn ang="0">
                  <a:pos x="86" y="596"/>
                </a:cxn>
                <a:cxn ang="0">
                  <a:pos x="117" y="580"/>
                </a:cxn>
                <a:cxn ang="0">
                  <a:pos x="130" y="538"/>
                </a:cxn>
                <a:cxn ang="0">
                  <a:pos x="167" y="560"/>
                </a:cxn>
                <a:cxn ang="0">
                  <a:pos x="150" y="621"/>
                </a:cxn>
                <a:cxn ang="0">
                  <a:pos x="125" y="640"/>
                </a:cxn>
                <a:cxn ang="0">
                  <a:pos x="92" y="660"/>
                </a:cxn>
                <a:cxn ang="0">
                  <a:pos x="88" y="679"/>
                </a:cxn>
                <a:cxn ang="0">
                  <a:pos x="94" y="705"/>
                </a:cxn>
                <a:cxn ang="0">
                  <a:pos x="70" y="723"/>
                </a:cxn>
                <a:cxn ang="0">
                  <a:pos x="70" y="771"/>
                </a:cxn>
                <a:cxn ang="0">
                  <a:pos x="133" y="798"/>
                </a:cxn>
                <a:cxn ang="0">
                  <a:pos x="181" y="790"/>
                </a:cxn>
                <a:cxn ang="0">
                  <a:pos x="212" y="764"/>
                </a:cxn>
                <a:cxn ang="0">
                  <a:pos x="238" y="742"/>
                </a:cxn>
                <a:cxn ang="0">
                  <a:pos x="241" y="716"/>
                </a:cxn>
                <a:cxn ang="0">
                  <a:pos x="202" y="679"/>
                </a:cxn>
                <a:cxn ang="0">
                  <a:pos x="216" y="604"/>
                </a:cxn>
                <a:cxn ang="0">
                  <a:pos x="255" y="570"/>
                </a:cxn>
                <a:cxn ang="0">
                  <a:pos x="285" y="554"/>
                </a:cxn>
                <a:cxn ang="0">
                  <a:pos x="303" y="534"/>
                </a:cxn>
                <a:cxn ang="0">
                  <a:pos x="332" y="574"/>
                </a:cxn>
                <a:cxn ang="0">
                  <a:pos x="351" y="610"/>
                </a:cxn>
                <a:cxn ang="0">
                  <a:pos x="377" y="618"/>
                </a:cxn>
                <a:cxn ang="0">
                  <a:pos x="413" y="646"/>
                </a:cxn>
                <a:cxn ang="0">
                  <a:pos x="442" y="586"/>
                </a:cxn>
                <a:cxn ang="0">
                  <a:pos x="436" y="547"/>
                </a:cxn>
                <a:cxn ang="0">
                  <a:pos x="443" y="501"/>
                </a:cxn>
                <a:cxn ang="0">
                  <a:pos x="430" y="475"/>
                </a:cxn>
                <a:cxn ang="0">
                  <a:pos x="397" y="505"/>
                </a:cxn>
                <a:cxn ang="0">
                  <a:pos x="374" y="517"/>
                </a:cxn>
                <a:cxn ang="0">
                  <a:pos x="337" y="478"/>
                </a:cxn>
                <a:cxn ang="0">
                  <a:pos x="315" y="465"/>
                </a:cxn>
                <a:cxn ang="0">
                  <a:pos x="296" y="388"/>
                </a:cxn>
                <a:cxn ang="0">
                  <a:pos x="291" y="363"/>
                </a:cxn>
                <a:cxn ang="0">
                  <a:pos x="334" y="340"/>
                </a:cxn>
                <a:cxn ang="0">
                  <a:pos x="415" y="262"/>
                </a:cxn>
                <a:cxn ang="0">
                  <a:pos x="439" y="181"/>
                </a:cxn>
                <a:cxn ang="0">
                  <a:pos x="469" y="144"/>
                </a:cxn>
                <a:cxn ang="0">
                  <a:pos x="492" y="117"/>
                </a:cxn>
                <a:cxn ang="0">
                  <a:pos x="482" y="106"/>
                </a:cxn>
                <a:cxn ang="0">
                  <a:pos x="433" y="57"/>
                </a:cxn>
                <a:cxn ang="0">
                  <a:pos x="401" y="67"/>
                </a:cxn>
                <a:cxn ang="0">
                  <a:pos x="387" y="47"/>
                </a:cxn>
                <a:cxn ang="0">
                  <a:pos x="374" y="42"/>
                </a:cxn>
                <a:cxn ang="0">
                  <a:pos x="360" y="23"/>
                </a:cxn>
                <a:cxn ang="0">
                  <a:pos x="314" y="9"/>
                </a:cxn>
                <a:cxn ang="0">
                  <a:pos x="231" y="13"/>
                </a:cxn>
                <a:cxn ang="0">
                  <a:pos x="266" y="120"/>
                </a:cxn>
                <a:cxn ang="0">
                  <a:pos x="231" y="152"/>
                </a:cxn>
                <a:cxn ang="0">
                  <a:pos x="166" y="147"/>
                </a:cxn>
                <a:cxn ang="0">
                  <a:pos x="117" y="166"/>
                </a:cxn>
                <a:cxn ang="0">
                  <a:pos x="80" y="208"/>
                </a:cxn>
                <a:cxn ang="0">
                  <a:pos x="53" y="282"/>
                </a:cxn>
                <a:cxn ang="0">
                  <a:pos x="36" y="311"/>
                </a:cxn>
                <a:cxn ang="0">
                  <a:pos x="12" y="381"/>
                </a:cxn>
              </a:cxnLst>
              <a:rect l="0" t="0" r="r" b="b"/>
              <a:pathLst>
                <a:path w="496" h="801">
                  <a:moveTo>
                    <a:pt x="0" y="492"/>
                  </a:moveTo>
                  <a:lnTo>
                    <a:pt x="0" y="509"/>
                  </a:lnTo>
                  <a:lnTo>
                    <a:pt x="3" y="532"/>
                  </a:lnTo>
                  <a:lnTo>
                    <a:pt x="42" y="533"/>
                  </a:lnTo>
                  <a:lnTo>
                    <a:pt x="49" y="534"/>
                  </a:lnTo>
                  <a:lnTo>
                    <a:pt x="50" y="521"/>
                  </a:lnTo>
                  <a:lnTo>
                    <a:pt x="36" y="512"/>
                  </a:lnTo>
                  <a:lnTo>
                    <a:pt x="35" y="472"/>
                  </a:lnTo>
                  <a:lnTo>
                    <a:pt x="37" y="469"/>
                  </a:lnTo>
                  <a:lnTo>
                    <a:pt x="73" y="481"/>
                  </a:lnTo>
                  <a:lnTo>
                    <a:pt x="71" y="503"/>
                  </a:lnTo>
                  <a:lnTo>
                    <a:pt x="59" y="510"/>
                  </a:lnTo>
                  <a:lnTo>
                    <a:pt x="61" y="527"/>
                  </a:lnTo>
                  <a:lnTo>
                    <a:pt x="58" y="527"/>
                  </a:lnTo>
                  <a:lnTo>
                    <a:pt x="57" y="530"/>
                  </a:lnTo>
                  <a:lnTo>
                    <a:pt x="59" y="538"/>
                  </a:lnTo>
                  <a:lnTo>
                    <a:pt x="57" y="577"/>
                  </a:lnTo>
                  <a:lnTo>
                    <a:pt x="64" y="574"/>
                  </a:lnTo>
                  <a:lnTo>
                    <a:pt x="67" y="554"/>
                  </a:lnTo>
                  <a:lnTo>
                    <a:pt x="67" y="549"/>
                  </a:lnTo>
                  <a:lnTo>
                    <a:pt x="70" y="534"/>
                  </a:lnTo>
                  <a:lnTo>
                    <a:pt x="74" y="509"/>
                  </a:lnTo>
                  <a:lnTo>
                    <a:pt x="76" y="506"/>
                  </a:lnTo>
                  <a:lnTo>
                    <a:pt x="81" y="510"/>
                  </a:lnTo>
                  <a:lnTo>
                    <a:pt x="94" y="512"/>
                  </a:lnTo>
                  <a:lnTo>
                    <a:pt x="93" y="515"/>
                  </a:lnTo>
                  <a:lnTo>
                    <a:pt x="98" y="520"/>
                  </a:lnTo>
                  <a:lnTo>
                    <a:pt x="94" y="541"/>
                  </a:lnTo>
                  <a:lnTo>
                    <a:pt x="85" y="570"/>
                  </a:lnTo>
                  <a:lnTo>
                    <a:pt x="86" y="596"/>
                  </a:lnTo>
                  <a:lnTo>
                    <a:pt x="102" y="599"/>
                  </a:lnTo>
                  <a:lnTo>
                    <a:pt x="107" y="598"/>
                  </a:lnTo>
                  <a:lnTo>
                    <a:pt x="109" y="594"/>
                  </a:lnTo>
                  <a:lnTo>
                    <a:pt x="113" y="591"/>
                  </a:lnTo>
                  <a:lnTo>
                    <a:pt x="117" y="580"/>
                  </a:lnTo>
                  <a:lnTo>
                    <a:pt x="117" y="572"/>
                  </a:lnTo>
                  <a:lnTo>
                    <a:pt x="116" y="564"/>
                  </a:lnTo>
                  <a:lnTo>
                    <a:pt x="115" y="553"/>
                  </a:lnTo>
                  <a:lnTo>
                    <a:pt x="125" y="539"/>
                  </a:lnTo>
                  <a:lnTo>
                    <a:pt x="130" y="538"/>
                  </a:lnTo>
                  <a:lnTo>
                    <a:pt x="147" y="538"/>
                  </a:lnTo>
                  <a:lnTo>
                    <a:pt x="154" y="542"/>
                  </a:lnTo>
                  <a:lnTo>
                    <a:pt x="159" y="542"/>
                  </a:lnTo>
                  <a:lnTo>
                    <a:pt x="166" y="549"/>
                  </a:lnTo>
                  <a:lnTo>
                    <a:pt x="167" y="560"/>
                  </a:lnTo>
                  <a:lnTo>
                    <a:pt x="165" y="569"/>
                  </a:lnTo>
                  <a:lnTo>
                    <a:pt x="156" y="588"/>
                  </a:lnTo>
                  <a:lnTo>
                    <a:pt x="151" y="607"/>
                  </a:lnTo>
                  <a:lnTo>
                    <a:pt x="150" y="613"/>
                  </a:lnTo>
                  <a:lnTo>
                    <a:pt x="150" y="621"/>
                  </a:lnTo>
                  <a:lnTo>
                    <a:pt x="147" y="631"/>
                  </a:lnTo>
                  <a:lnTo>
                    <a:pt x="144" y="632"/>
                  </a:lnTo>
                  <a:lnTo>
                    <a:pt x="139" y="633"/>
                  </a:lnTo>
                  <a:lnTo>
                    <a:pt x="138" y="632"/>
                  </a:lnTo>
                  <a:lnTo>
                    <a:pt x="125" y="640"/>
                  </a:lnTo>
                  <a:lnTo>
                    <a:pt x="113" y="659"/>
                  </a:lnTo>
                  <a:lnTo>
                    <a:pt x="106" y="658"/>
                  </a:lnTo>
                  <a:lnTo>
                    <a:pt x="100" y="660"/>
                  </a:lnTo>
                  <a:lnTo>
                    <a:pt x="96" y="654"/>
                  </a:lnTo>
                  <a:lnTo>
                    <a:pt x="92" y="660"/>
                  </a:lnTo>
                  <a:lnTo>
                    <a:pt x="95" y="672"/>
                  </a:lnTo>
                  <a:lnTo>
                    <a:pt x="95" y="681"/>
                  </a:lnTo>
                  <a:lnTo>
                    <a:pt x="91" y="680"/>
                  </a:lnTo>
                  <a:lnTo>
                    <a:pt x="89" y="676"/>
                  </a:lnTo>
                  <a:lnTo>
                    <a:pt x="88" y="679"/>
                  </a:lnTo>
                  <a:lnTo>
                    <a:pt x="89" y="686"/>
                  </a:lnTo>
                  <a:lnTo>
                    <a:pt x="89" y="697"/>
                  </a:lnTo>
                  <a:lnTo>
                    <a:pt x="88" y="698"/>
                  </a:lnTo>
                  <a:lnTo>
                    <a:pt x="89" y="702"/>
                  </a:lnTo>
                  <a:lnTo>
                    <a:pt x="94" y="705"/>
                  </a:lnTo>
                  <a:lnTo>
                    <a:pt x="86" y="715"/>
                  </a:lnTo>
                  <a:lnTo>
                    <a:pt x="82" y="709"/>
                  </a:lnTo>
                  <a:lnTo>
                    <a:pt x="80" y="718"/>
                  </a:lnTo>
                  <a:lnTo>
                    <a:pt x="76" y="716"/>
                  </a:lnTo>
                  <a:lnTo>
                    <a:pt x="70" y="723"/>
                  </a:lnTo>
                  <a:lnTo>
                    <a:pt x="70" y="730"/>
                  </a:lnTo>
                  <a:lnTo>
                    <a:pt x="65" y="741"/>
                  </a:lnTo>
                  <a:lnTo>
                    <a:pt x="61" y="762"/>
                  </a:lnTo>
                  <a:lnTo>
                    <a:pt x="59" y="768"/>
                  </a:lnTo>
                  <a:lnTo>
                    <a:pt x="70" y="771"/>
                  </a:lnTo>
                  <a:lnTo>
                    <a:pt x="91" y="768"/>
                  </a:lnTo>
                  <a:lnTo>
                    <a:pt x="92" y="778"/>
                  </a:lnTo>
                  <a:lnTo>
                    <a:pt x="94" y="780"/>
                  </a:lnTo>
                  <a:lnTo>
                    <a:pt x="127" y="787"/>
                  </a:lnTo>
                  <a:lnTo>
                    <a:pt x="133" y="798"/>
                  </a:lnTo>
                  <a:lnTo>
                    <a:pt x="150" y="797"/>
                  </a:lnTo>
                  <a:lnTo>
                    <a:pt x="157" y="793"/>
                  </a:lnTo>
                  <a:lnTo>
                    <a:pt x="172" y="800"/>
                  </a:lnTo>
                  <a:lnTo>
                    <a:pt x="181" y="800"/>
                  </a:lnTo>
                  <a:lnTo>
                    <a:pt x="181" y="790"/>
                  </a:lnTo>
                  <a:lnTo>
                    <a:pt x="178" y="769"/>
                  </a:lnTo>
                  <a:lnTo>
                    <a:pt x="183" y="760"/>
                  </a:lnTo>
                  <a:lnTo>
                    <a:pt x="191" y="765"/>
                  </a:lnTo>
                  <a:lnTo>
                    <a:pt x="204" y="765"/>
                  </a:lnTo>
                  <a:lnTo>
                    <a:pt x="212" y="764"/>
                  </a:lnTo>
                  <a:lnTo>
                    <a:pt x="215" y="756"/>
                  </a:lnTo>
                  <a:lnTo>
                    <a:pt x="229" y="752"/>
                  </a:lnTo>
                  <a:lnTo>
                    <a:pt x="231" y="741"/>
                  </a:lnTo>
                  <a:lnTo>
                    <a:pt x="235" y="738"/>
                  </a:lnTo>
                  <a:lnTo>
                    <a:pt x="238" y="742"/>
                  </a:lnTo>
                  <a:lnTo>
                    <a:pt x="239" y="753"/>
                  </a:lnTo>
                  <a:lnTo>
                    <a:pt x="241" y="751"/>
                  </a:lnTo>
                  <a:lnTo>
                    <a:pt x="243" y="738"/>
                  </a:lnTo>
                  <a:lnTo>
                    <a:pt x="244" y="721"/>
                  </a:lnTo>
                  <a:lnTo>
                    <a:pt x="241" y="716"/>
                  </a:lnTo>
                  <a:lnTo>
                    <a:pt x="236" y="714"/>
                  </a:lnTo>
                  <a:lnTo>
                    <a:pt x="228" y="705"/>
                  </a:lnTo>
                  <a:lnTo>
                    <a:pt x="225" y="698"/>
                  </a:lnTo>
                  <a:lnTo>
                    <a:pt x="216" y="694"/>
                  </a:lnTo>
                  <a:lnTo>
                    <a:pt x="202" y="679"/>
                  </a:lnTo>
                  <a:lnTo>
                    <a:pt x="198" y="668"/>
                  </a:lnTo>
                  <a:lnTo>
                    <a:pt x="197" y="640"/>
                  </a:lnTo>
                  <a:lnTo>
                    <a:pt x="199" y="627"/>
                  </a:lnTo>
                  <a:lnTo>
                    <a:pt x="205" y="614"/>
                  </a:lnTo>
                  <a:lnTo>
                    <a:pt x="216" y="604"/>
                  </a:lnTo>
                  <a:lnTo>
                    <a:pt x="232" y="594"/>
                  </a:lnTo>
                  <a:lnTo>
                    <a:pt x="240" y="587"/>
                  </a:lnTo>
                  <a:lnTo>
                    <a:pt x="244" y="581"/>
                  </a:lnTo>
                  <a:lnTo>
                    <a:pt x="251" y="567"/>
                  </a:lnTo>
                  <a:lnTo>
                    <a:pt x="255" y="570"/>
                  </a:lnTo>
                  <a:lnTo>
                    <a:pt x="258" y="570"/>
                  </a:lnTo>
                  <a:lnTo>
                    <a:pt x="266" y="564"/>
                  </a:lnTo>
                  <a:lnTo>
                    <a:pt x="273" y="558"/>
                  </a:lnTo>
                  <a:lnTo>
                    <a:pt x="278" y="555"/>
                  </a:lnTo>
                  <a:lnTo>
                    <a:pt x="285" y="554"/>
                  </a:lnTo>
                  <a:lnTo>
                    <a:pt x="287" y="552"/>
                  </a:lnTo>
                  <a:lnTo>
                    <a:pt x="291" y="548"/>
                  </a:lnTo>
                  <a:lnTo>
                    <a:pt x="297" y="536"/>
                  </a:lnTo>
                  <a:lnTo>
                    <a:pt x="301" y="532"/>
                  </a:lnTo>
                  <a:lnTo>
                    <a:pt x="303" y="534"/>
                  </a:lnTo>
                  <a:lnTo>
                    <a:pt x="311" y="549"/>
                  </a:lnTo>
                  <a:lnTo>
                    <a:pt x="325" y="556"/>
                  </a:lnTo>
                  <a:lnTo>
                    <a:pt x="325" y="561"/>
                  </a:lnTo>
                  <a:lnTo>
                    <a:pt x="328" y="567"/>
                  </a:lnTo>
                  <a:lnTo>
                    <a:pt x="332" y="574"/>
                  </a:lnTo>
                  <a:lnTo>
                    <a:pt x="341" y="585"/>
                  </a:lnTo>
                  <a:lnTo>
                    <a:pt x="343" y="592"/>
                  </a:lnTo>
                  <a:lnTo>
                    <a:pt x="341" y="602"/>
                  </a:lnTo>
                  <a:lnTo>
                    <a:pt x="344" y="609"/>
                  </a:lnTo>
                  <a:lnTo>
                    <a:pt x="351" y="610"/>
                  </a:lnTo>
                  <a:lnTo>
                    <a:pt x="357" y="620"/>
                  </a:lnTo>
                  <a:lnTo>
                    <a:pt x="363" y="622"/>
                  </a:lnTo>
                  <a:lnTo>
                    <a:pt x="366" y="624"/>
                  </a:lnTo>
                  <a:lnTo>
                    <a:pt x="373" y="619"/>
                  </a:lnTo>
                  <a:lnTo>
                    <a:pt x="377" y="618"/>
                  </a:lnTo>
                  <a:lnTo>
                    <a:pt x="382" y="618"/>
                  </a:lnTo>
                  <a:lnTo>
                    <a:pt x="389" y="625"/>
                  </a:lnTo>
                  <a:lnTo>
                    <a:pt x="400" y="631"/>
                  </a:lnTo>
                  <a:lnTo>
                    <a:pt x="407" y="643"/>
                  </a:lnTo>
                  <a:lnTo>
                    <a:pt x="413" y="646"/>
                  </a:lnTo>
                  <a:lnTo>
                    <a:pt x="424" y="646"/>
                  </a:lnTo>
                  <a:lnTo>
                    <a:pt x="429" y="638"/>
                  </a:lnTo>
                  <a:lnTo>
                    <a:pt x="431" y="631"/>
                  </a:lnTo>
                  <a:lnTo>
                    <a:pt x="441" y="609"/>
                  </a:lnTo>
                  <a:lnTo>
                    <a:pt x="442" y="586"/>
                  </a:lnTo>
                  <a:lnTo>
                    <a:pt x="443" y="577"/>
                  </a:lnTo>
                  <a:lnTo>
                    <a:pt x="444" y="558"/>
                  </a:lnTo>
                  <a:lnTo>
                    <a:pt x="443" y="554"/>
                  </a:lnTo>
                  <a:lnTo>
                    <a:pt x="441" y="553"/>
                  </a:lnTo>
                  <a:lnTo>
                    <a:pt x="436" y="547"/>
                  </a:lnTo>
                  <a:lnTo>
                    <a:pt x="430" y="536"/>
                  </a:lnTo>
                  <a:lnTo>
                    <a:pt x="430" y="527"/>
                  </a:lnTo>
                  <a:lnTo>
                    <a:pt x="433" y="523"/>
                  </a:lnTo>
                  <a:lnTo>
                    <a:pt x="441" y="515"/>
                  </a:lnTo>
                  <a:lnTo>
                    <a:pt x="443" y="501"/>
                  </a:lnTo>
                  <a:lnTo>
                    <a:pt x="441" y="492"/>
                  </a:lnTo>
                  <a:lnTo>
                    <a:pt x="441" y="484"/>
                  </a:lnTo>
                  <a:lnTo>
                    <a:pt x="439" y="478"/>
                  </a:lnTo>
                  <a:lnTo>
                    <a:pt x="435" y="478"/>
                  </a:lnTo>
                  <a:lnTo>
                    <a:pt x="430" y="475"/>
                  </a:lnTo>
                  <a:lnTo>
                    <a:pt x="424" y="465"/>
                  </a:lnTo>
                  <a:lnTo>
                    <a:pt x="418" y="462"/>
                  </a:lnTo>
                  <a:lnTo>
                    <a:pt x="416" y="481"/>
                  </a:lnTo>
                  <a:lnTo>
                    <a:pt x="410" y="492"/>
                  </a:lnTo>
                  <a:lnTo>
                    <a:pt x="397" y="505"/>
                  </a:lnTo>
                  <a:lnTo>
                    <a:pt x="393" y="511"/>
                  </a:lnTo>
                  <a:lnTo>
                    <a:pt x="387" y="512"/>
                  </a:lnTo>
                  <a:lnTo>
                    <a:pt x="376" y="505"/>
                  </a:lnTo>
                  <a:lnTo>
                    <a:pt x="374" y="506"/>
                  </a:lnTo>
                  <a:lnTo>
                    <a:pt x="374" y="517"/>
                  </a:lnTo>
                  <a:lnTo>
                    <a:pt x="370" y="521"/>
                  </a:lnTo>
                  <a:lnTo>
                    <a:pt x="367" y="514"/>
                  </a:lnTo>
                  <a:lnTo>
                    <a:pt x="362" y="500"/>
                  </a:lnTo>
                  <a:lnTo>
                    <a:pt x="346" y="482"/>
                  </a:lnTo>
                  <a:lnTo>
                    <a:pt x="337" y="478"/>
                  </a:lnTo>
                  <a:lnTo>
                    <a:pt x="332" y="470"/>
                  </a:lnTo>
                  <a:lnTo>
                    <a:pt x="326" y="472"/>
                  </a:lnTo>
                  <a:lnTo>
                    <a:pt x="320" y="467"/>
                  </a:lnTo>
                  <a:lnTo>
                    <a:pt x="319" y="465"/>
                  </a:lnTo>
                  <a:lnTo>
                    <a:pt x="315" y="465"/>
                  </a:lnTo>
                  <a:lnTo>
                    <a:pt x="304" y="448"/>
                  </a:lnTo>
                  <a:lnTo>
                    <a:pt x="302" y="439"/>
                  </a:lnTo>
                  <a:lnTo>
                    <a:pt x="299" y="433"/>
                  </a:lnTo>
                  <a:lnTo>
                    <a:pt x="298" y="394"/>
                  </a:lnTo>
                  <a:lnTo>
                    <a:pt x="296" y="388"/>
                  </a:lnTo>
                  <a:lnTo>
                    <a:pt x="290" y="383"/>
                  </a:lnTo>
                  <a:lnTo>
                    <a:pt x="284" y="381"/>
                  </a:lnTo>
                  <a:lnTo>
                    <a:pt x="282" y="376"/>
                  </a:lnTo>
                  <a:lnTo>
                    <a:pt x="282" y="372"/>
                  </a:lnTo>
                  <a:lnTo>
                    <a:pt x="291" y="363"/>
                  </a:lnTo>
                  <a:lnTo>
                    <a:pt x="298" y="359"/>
                  </a:lnTo>
                  <a:lnTo>
                    <a:pt x="300" y="355"/>
                  </a:lnTo>
                  <a:lnTo>
                    <a:pt x="309" y="349"/>
                  </a:lnTo>
                  <a:lnTo>
                    <a:pt x="320" y="343"/>
                  </a:lnTo>
                  <a:lnTo>
                    <a:pt x="334" y="340"/>
                  </a:lnTo>
                  <a:lnTo>
                    <a:pt x="350" y="337"/>
                  </a:lnTo>
                  <a:lnTo>
                    <a:pt x="369" y="329"/>
                  </a:lnTo>
                  <a:lnTo>
                    <a:pt x="373" y="326"/>
                  </a:lnTo>
                  <a:lnTo>
                    <a:pt x="407" y="276"/>
                  </a:lnTo>
                  <a:lnTo>
                    <a:pt x="415" y="262"/>
                  </a:lnTo>
                  <a:lnTo>
                    <a:pt x="444" y="227"/>
                  </a:lnTo>
                  <a:lnTo>
                    <a:pt x="444" y="223"/>
                  </a:lnTo>
                  <a:lnTo>
                    <a:pt x="438" y="199"/>
                  </a:lnTo>
                  <a:lnTo>
                    <a:pt x="438" y="188"/>
                  </a:lnTo>
                  <a:lnTo>
                    <a:pt x="439" y="181"/>
                  </a:lnTo>
                  <a:lnTo>
                    <a:pt x="442" y="178"/>
                  </a:lnTo>
                  <a:lnTo>
                    <a:pt x="459" y="181"/>
                  </a:lnTo>
                  <a:lnTo>
                    <a:pt x="465" y="170"/>
                  </a:lnTo>
                  <a:lnTo>
                    <a:pt x="466" y="162"/>
                  </a:lnTo>
                  <a:lnTo>
                    <a:pt x="469" y="144"/>
                  </a:lnTo>
                  <a:lnTo>
                    <a:pt x="473" y="139"/>
                  </a:lnTo>
                  <a:lnTo>
                    <a:pt x="486" y="129"/>
                  </a:lnTo>
                  <a:lnTo>
                    <a:pt x="492" y="125"/>
                  </a:lnTo>
                  <a:lnTo>
                    <a:pt x="495" y="120"/>
                  </a:lnTo>
                  <a:lnTo>
                    <a:pt x="492" y="117"/>
                  </a:lnTo>
                  <a:lnTo>
                    <a:pt x="490" y="114"/>
                  </a:lnTo>
                  <a:lnTo>
                    <a:pt x="489" y="107"/>
                  </a:lnTo>
                  <a:lnTo>
                    <a:pt x="490" y="106"/>
                  </a:lnTo>
                  <a:lnTo>
                    <a:pt x="487" y="102"/>
                  </a:lnTo>
                  <a:lnTo>
                    <a:pt x="482" y="106"/>
                  </a:lnTo>
                  <a:lnTo>
                    <a:pt x="478" y="111"/>
                  </a:lnTo>
                  <a:lnTo>
                    <a:pt x="469" y="109"/>
                  </a:lnTo>
                  <a:lnTo>
                    <a:pt x="457" y="98"/>
                  </a:lnTo>
                  <a:lnTo>
                    <a:pt x="442" y="73"/>
                  </a:lnTo>
                  <a:lnTo>
                    <a:pt x="433" y="57"/>
                  </a:lnTo>
                  <a:lnTo>
                    <a:pt x="430" y="56"/>
                  </a:lnTo>
                  <a:lnTo>
                    <a:pt x="427" y="58"/>
                  </a:lnTo>
                  <a:lnTo>
                    <a:pt x="411" y="61"/>
                  </a:lnTo>
                  <a:lnTo>
                    <a:pt x="406" y="62"/>
                  </a:lnTo>
                  <a:lnTo>
                    <a:pt x="401" y="67"/>
                  </a:lnTo>
                  <a:lnTo>
                    <a:pt x="395" y="64"/>
                  </a:lnTo>
                  <a:lnTo>
                    <a:pt x="391" y="63"/>
                  </a:lnTo>
                  <a:lnTo>
                    <a:pt x="388" y="59"/>
                  </a:lnTo>
                  <a:lnTo>
                    <a:pt x="387" y="54"/>
                  </a:lnTo>
                  <a:lnTo>
                    <a:pt x="387" y="47"/>
                  </a:lnTo>
                  <a:lnTo>
                    <a:pt x="386" y="43"/>
                  </a:lnTo>
                  <a:lnTo>
                    <a:pt x="385" y="40"/>
                  </a:lnTo>
                  <a:lnTo>
                    <a:pt x="384" y="37"/>
                  </a:lnTo>
                  <a:lnTo>
                    <a:pt x="379" y="41"/>
                  </a:lnTo>
                  <a:lnTo>
                    <a:pt x="374" y="42"/>
                  </a:lnTo>
                  <a:lnTo>
                    <a:pt x="372" y="42"/>
                  </a:lnTo>
                  <a:lnTo>
                    <a:pt x="371" y="40"/>
                  </a:lnTo>
                  <a:lnTo>
                    <a:pt x="368" y="32"/>
                  </a:lnTo>
                  <a:lnTo>
                    <a:pt x="368" y="28"/>
                  </a:lnTo>
                  <a:lnTo>
                    <a:pt x="360" y="23"/>
                  </a:lnTo>
                  <a:lnTo>
                    <a:pt x="350" y="23"/>
                  </a:lnTo>
                  <a:lnTo>
                    <a:pt x="335" y="13"/>
                  </a:lnTo>
                  <a:lnTo>
                    <a:pt x="328" y="14"/>
                  </a:lnTo>
                  <a:lnTo>
                    <a:pt x="322" y="12"/>
                  </a:lnTo>
                  <a:lnTo>
                    <a:pt x="314" y="9"/>
                  </a:lnTo>
                  <a:lnTo>
                    <a:pt x="305" y="4"/>
                  </a:lnTo>
                  <a:lnTo>
                    <a:pt x="282" y="0"/>
                  </a:lnTo>
                  <a:lnTo>
                    <a:pt x="245" y="7"/>
                  </a:lnTo>
                  <a:lnTo>
                    <a:pt x="237" y="9"/>
                  </a:lnTo>
                  <a:lnTo>
                    <a:pt x="231" y="13"/>
                  </a:lnTo>
                  <a:lnTo>
                    <a:pt x="237" y="24"/>
                  </a:lnTo>
                  <a:lnTo>
                    <a:pt x="245" y="47"/>
                  </a:lnTo>
                  <a:lnTo>
                    <a:pt x="253" y="59"/>
                  </a:lnTo>
                  <a:lnTo>
                    <a:pt x="262" y="85"/>
                  </a:lnTo>
                  <a:lnTo>
                    <a:pt x="266" y="120"/>
                  </a:lnTo>
                  <a:lnTo>
                    <a:pt x="264" y="147"/>
                  </a:lnTo>
                  <a:lnTo>
                    <a:pt x="259" y="152"/>
                  </a:lnTo>
                  <a:lnTo>
                    <a:pt x="251" y="150"/>
                  </a:lnTo>
                  <a:lnTo>
                    <a:pt x="240" y="153"/>
                  </a:lnTo>
                  <a:lnTo>
                    <a:pt x="231" y="152"/>
                  </a:lnTo>
                  <a:lnTo>
                    <a:pt x="220" y="155"/>
                  </a:lnTo>
                  <a:lnTo>
                    <a:pt x="213" y="160"/>
                  </a:lnTo>
                  <a:lnTo>
                    <a:pt x="203" y="155"/>
                  </a:lnTo>
                  <a:lnTo>
                    <a:pt x="181" y="153"/>
                  </a:lnTo>
                  <a:lnTo>
                    <a:pt x="166" y="147"/>
                  </a:lnTo>
                  <a:lnTo>
                    <a:pt x="151" y="146"/>
                  </a:lnTo>
                  <a:lnTo>
                    <a:pt x="135" y="144"/>
                  </a:lnTo>
                  <a:lnTo>
                    <a:pt x="121" y="146"/>
                  </a:lnTo>
                  <a:lnTo>
                    <a:pt x="118" y="152"/>
                  </a:lnTo>
                  <a:lnTo>
                    <a:pt x="117" y="166"/>
                  </a:lnTo>
                  <a:lnTo>
                    <a:pt x="113" y="169"/>
                  </a:lnTo>
                  <a:lnTo>
                    <a:pt x="95" y="185"/>
                  </a:lnTo>
                  <a:lnTo>
                    <a:pt x="93" y="191"/>
                  </a:lnTo>
                  <a:lnTo>
                    <a:pt x="84" y="207"/>
                  </a:lnTo>
                  <a:lnTo>
                    <a:pt x="80" y="208"/>
                  </a:lnTo>
                  <a:lnTo>
                    <a:pt x="62" y="217"/>
                  </a:lnTo>
                  <a:lnTo>
                    <a:pt x="60" y="224"/>
                  </a:lnTo>
                  <a:lnTo>
                    <a:pt x="53" y="251"/>
                  </a:lnTo>
                  <a:lnTo>
                    <a:pt x="56" y="267"/>
                  </a:lnTo>
                  <a:lnTo>
                    <a:pt x="53" y="282"/>
                  </a:lnTo>
                  <a:lnTo>
                    <a:pt x="58" y="293"/>
                  </a:lnTo>
                  <a:lnTo>
                    <a:pt x="57" y="295"/>
                  </a:lnTo>
                  <a:lnTo>
                    <a:pt x="41" y="296"/>
                  </a:lnTo>
                  <a:lnTo>
                    <a:pt x="36" y="302"/>
                  </a:lnTo>
                  <a:lnTo>
                    <a:pt x="36" y="311"/>
                  </a:lnTo>
                  <a:lnTo>
                    <a:pt x="22" y="320"/>
                  </a:lnTo>
                  <a:lnTo>
                    <a:pt x="19" y="323"/>
                  </a:lnTo>
                  <a:lnTo>
                    <a:pt x="12" y="350"/>
                  </a:lnTo>
                  <a:lnTo>
                    <a:pt x="13" y="373"/>
                  </a:lnTo>
                  <a:lnTo>
                    <a:pt x="12" y="381"/>
                  </a:lnTo>
                  <a:lnTo>
                    <a:pt x="4" y="392"/>
                  </a:lnTo>
                  <a:lnTo>
                    <a:pt x="0" y="492"/>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8" name="Freeform 45" descr="25%"/>
            <p:cNvSpPr>
              <a:spLocks/>
            </p:cNvSpPr>
            <p:nvPr/>
          </p:nvSpPr>
          <p:spPr bwMode="auto">
            <a:xfrm>
              <a:off x="3712603" y="3745430"/>
              <a:ext cx="939977" cy="916058"/>
            </a:xfrm>
            <a:custGeom>
              <a:avLst/>
              <a:gdLst/>
              <a:ahLst/>
              <a:cxnLst>
                <a:cxn ang="0">
                  <a:pos x="13" y="282"/>
                </a:cxn>
                <a:cxn ang="0">
                  <a:pos x="21" y="342"/>
                </a:cxn>
                <a:cxn ang="0">
                  <a:pos x="44" y="366"/>
                </a:cxn>
                <a:cxn ang="0">
                  <a:pos x="79" y="394"/>
                </a:cxn>
                <a:cxn ang="0">
                  <a:pos x="92" y="400"/>
                </a:cxn>
                <a:cxn ang="0">
                  <a:pos x="115" y="399"/>
                </a:cxn>
                <a:cxn ang="0">
                  <a:pos x="141" y="359"/>
                </a:cxn>
                <a:cxn ang="0">
                  <a:pos x="159" y="378"/>
                </a:cxn>
                <a:cxn ang="0">
                  <a:pos x="151" y="418"/>
                </a:cxn>
                <a:cxn ang="0">
                  <a:pos x="159" y="447"/>
                </a:cxn>
                <a:cxn ang="0">
                  <a:pos x="160" y="480"/>
                </a:cxn>
                <a:cxn ang="0">
                  <a:pos x="141" y="540"/>
                </a:cxn>
                <a:cxn ang="0">
                  <a:pos x="154" y="554"/>
                </a:cxn>
                <a:cxn ang="0">
                  <a:pos x="191" y="572"/>
                </a:cxn>
                <a:cxn ang="0">
                  <a:pos x="223" y="598"/>
                </a:cxn>
                <a:cxn ang="0">
                  <a:pos x="250" y="619"/>
                </a:cxn>
                <a:cxn ang="0">
                  <a:pos x="270" y="595"/>
                </a:cxn>
                <a:cxn ang="0">
                  <a:pos x="302" y="591"/>
                </a:cxn>
                <a:cxn ang="0">
                  <a:pos x="340" y="619"/>
                </a:cxn>
                <a:cxn ang="0">
                  <a:pos x="366" y="625"/>
                </a:cxn>
                <a:cxn ang="0">
                  <a:pos x="376" y="606"/>
                </a:cxn>
                <a:cxn ang="0">
                  <a:pos x="411" y="624"/>
                </a:cxn>
                <a:cxn ang="0">
                  <a:pos x="420" y="628"/>
                </a:cxn>
                <a:cxn ang="0">
                  <a:pos x="427" y="607"/>
                </a:cxn>
                <a:cxn ang="0">
                  <a:pos x="448" y="587"/>
                </a:cxn>
                <a:cxn ang="0">
                  <a:pos x="459" y="603"/>
                </a:cxn>
                <a:cxn ang="0">
                  <a:pos x="488" y="649"/>
                </a:cxn>
                <a:cxn ang="0">
                  <a:pos x="504" y="645"/>
                </a:cxn>
                <a:cxn ang="0">
                  <a:pos x="521" y="658"/>
                </a:cxn>
                <a:cxn ang="0">
                  <a:pos x="536" y="660"/>
                </a:cxn>
                <a:cxn ang="0">
                  <a:pos x="553" y="663"/>
                </a:cxn>
                <a:cxn ang="0">
                  <a:pos x="554" y="633"/>
                </a:cxn>
                <a:cxn ang="0">
                  <a:pos x="571" y="622"/>
                </a:cxn>
                <a:cxn ang="0">
                  <a:pos x="563" y="602"/>
                </a:cxn>
                <a:cxn ang="0">
                  <a:pos x="572" y="569"/>
                </a:cxn>
                <a:cxn ang="0">
                  <a:pos x="575" y="546"/>
                </a:cxn>
                <a:cxn ang="0">
                  <a:pos x="575" y="525"/>
                </a:cxn>
                <a:cxn ang="0">
                  <a:pos x="564" y="498"/>
                </a:cxn>
                <a:cxn ang="0">
                  <a:pos x="559" y="457"/>
                </a:cxn>
                <a:cxn ang="0">
                  <a:pos x="494" y="444"/>
                </a:cxn>
                <a:cxn ang="0">
                  <a:pos x="447" y="437"/>
                </a:cxn>
                <a:cxn ang="0">
                  <a:pos x="425" y="391"/>
                </a:cxn>
                <a:cxn ang="0">
                  <a:pos x="403" y="389"/>
                </a:cxn>
                <a:cxn ang="0">
                  <a:pos x="328" y="359"/>
                </a:cxn>
                <a:cxn ang="0">
                  <a:pos x="340" y="326"/>
                </a:cxn>
                <a:cxn ang="0">
                  <a:pos x="326" y="283"/>
                </a:cxn>
                <a:cxn ang="0">
                  <a:pos x="310" y="273"/>
                </a:cxn>
                <a:cxn ang="0">
                  <a:pos x="260" y="277"/>
                </a:cxn>
                <a:cxn ang="0">
                  <a:pos x="256" y="156"/>
                </a:cxn>
                <a:cxn ang="0">
                  <a:pos x="237" y="86"/>
                </a:cxn>
                <a:cxn ang="0">
                  <a:pos x="221" y="19"/>
                </a:cxn>
                <a:cxn ang="0">
                  <a:pos x="207" y="0"/>
                </a:cxn>
                <a:cxn ang="0">
                  <a:pos x="212" y="14"/>
                </a:cxn>
                <a:cxn ang="0">
                  <a:pos x="186" y="37"/>
                </a:cxn>
                <a:cxn ang="0">
                  <a:pos x="160" y="72"/>
                </a:cxn>
                <a:cxn ang="0">
                  <a:pos x="162" y="117"/>
                </a:cxn>
                <a:cxn ang="0">
                  <a:pos x="91" y="220"/>
                </a:cxn>
                <a:cxn ang="0">
                  <a:pos x="38" y="237"/>
                </a:cxn>
                <a:cxn ang="0">
                  <a:pos x="8" y="257"/>
                </a:cxn>
              </a:cxnLst>
              <a:rect l="0" t="0" r="r" b="b"/>
              <a:pathLst>
                <a:path w="581" h="666">
                  <a:moveTo>
                    <a:pt x="0" y="270"/>
                  </a:moveTo>
                  <a:lnTo>
                    <a:pt x="1" y="275"/>
                  </a:lnTo>
                  <a:lnTo>
                    <a:pt x="7" y="277"/>
                  </a:lnTo>
                  <a:lnTo>
                    <a:pt x="13" y="282"/>
                  </a:lnTo>
                  <a:lnTo>
                    <a:pt x="15" y="288"/>
                  </a:lnTo>
                  <a:lnTo>
                    <a:pt x="16" y="327"/>
                  </a:lnTo>
                  <a:lnTo>
                    <a:pt x="19" y="333"/>
                  </a:lnTo>
                  <a:lnTo>
                    <a:pt x="21" y="342"/>
                  </a:lnTo>
                  <a:lnTo>
                    <a:pt x="33" y="359"/>
                  </a:lnTo>
                  <a:lnTo>
                    <a:pt x="37" y="359"/>
                  </a:lnTo>
                  <a:lnTo>
                    <a:pt x="38" y="361"/>
                  </a:lnTo>
                  <a:lnTo>
                    <a:pt x="44" y="366"/>
                  </a:lnTo>
                  <a:lnTo>
                    <a:pt x="50" y="364"/>
                  </a:lnTo>
                  <a:lnTo>
                    <a:pt x="55" y="372"/>
                  </a:lnTo>
                  <a:lnTo>
                    <a:pt x="63" y="376"/>
                  </a:lnTo>
                  <a:lnTo>
                    <a:pt x="79" y="394"/>
                  </a:lnTo>
                  <a:lnTo>
                    <a:pt x="84" y="408"/>
                  </a:lnTo>
                  <a:lnTo>
                    <a:pt x="87" y="415"/>
                  </a:lnTo>
                  <a:lnTo>
                    <a:pt x="92" y="411"/>
                  </a:lnTo>
                  <a:lnTo>
                    <a:pt x="92" y="400"/>
                  </a:lnTo>
                  <a:lnTo>
                    <a:pt x="94" y="399"/>
                  </a:lnTo>
                  <a:lnTo>
                    <a:pt x="105" y="407"/>
                  </a:lnTo>
                  <a:lnTo>
                    <a:pt x="111" y="405"/>
                  </a:lnTo>
                  <a:lnTo>
                    <a:pt x="115" y="399"/>
                  </a:lnTo>
                  <a:lnTo>
                    <a:pt x="127" y="386"/>
                  </a:lnTo>
                  <a:lnTo>
                    <a:pt x="133" y="375"/>
                  </a:lnTo>
                  <a:lnTo>
                    <a:pt x="135" y="356"/>
                  </a:lnTo>
                  <a:lnTo>
                    <a:pt x="141" y="359"/>
                  </a:lnTo>
                  <a:lnTo>
                    <a:pt x="147" y="369"/>
                  </a:lnTo>
                  <a:lnTo>
                    <a:pt x="153" y="372"/>
                  </a:lnTo>
                  <a:lnTo>
                    <a:pt x="157" y="372"/>
                  </a:lnTo>
                  <a:lnTo>
                    <a:pt x="159" y="378"/>
                  </a:lnTo>
                  <a:lnTo>
                    <a:pt x="159" y="386"/>
                  </a:lnTo>
                  <a:lnTo>
                    <a:pt x="161" y="396"/>
                  </a:lnTo>
                  <a:lnTo>
                    <a:pt x="159" y="409"/>
                  </a:lnTo>
                  <a:lnTo>
                    <a:pt x="151" y="418"/>
                  </a:lnTo>
                  <a:lnTo>
                    <a:pt x="147" y="421"/>
                  </a:lnTo>
                  <a:lnTo>
                    <a:pt x="147" y="430"/>
                  </a:lnTo>
                  <a:lnTo>
                    <a:pt x="154" y="441"/>
                  </a:lnTo>
                  <a:lnTo>
                    <a:pt x="159" y="447"/>
                  </a:lnTo>
                  <a:lnTo>
                    <a:pt x="161" y="448"/>
                  </a:lnTo>
                  <a:lnTo>
                    <a:pt x="162" y="452"/>
                  </a:lnTo>
                  <a:lnTo>
                    <a:pt x="161" y="471"/>
                  </a:lnTo>
                  <a:lnTo>
                    <a:pt x="160" y="480"/>
                  </a:lnTo>
                  <a:lnTo>
                    <a:pt x="159" y="503"/>
                  </a:lnTo>
                  <a:lnTo>
                    <a:pt x="148" y="525"/>
                  </a:lnTo>
                  <a:lnTo>
                    <a:pt x="146" y="532"/>
                  </a:lnTo>
                  <a:lnTo>
                    <a:pt x="141" y="540"/>
                  </a:lnTo>
                  <a:lnTo>
                    <a:pt x="140" y="548"/>
                  </a:lnTo>
                  <a:lnTo>
                    <a:pt x="142" y="552"/>
                  </a:lnTo>
                  <a:lnTo>
                    <a:pt x="149" y="553"/>
                  </a:lnTo>
                  <a:lnTo>
                    <a:pt x="154" y="554"/>
                  </a:lnTo>
                  <a:lnTo>
                    <a:pt x="159" y="557"/>
                  </a:lnTo>
                  <a:lnTo>
                    <a:pt x="163" y="568"/>
                  </a:lnTo>
                  <a:lnTo>
                    <a:pt x="178" y="569"/>
                  </a:lnTo>
                  <a:lnTo>
                    <a:pt x="191" y="572"/>
                  </a:lnTo>
                  <a:lnTo>
                    <a:pt x="199" y="569"/>
                  </a:lnTo>
                  <a:lnTo>
                    <a:pt x="209" y="590"/>
                  </a:lnTo>
                  <a:lnTo>
                    <a:pt x="219" y="598"/>
                  </a:lnTo>
                  <a:lnTo>
                    <a:pt x="223" y="598"/>
                  </a:lnTo>
                  <a:lnTo>
                    <a:pt x="232" y="608"/>
                  </a:lnTo>
                  <a:lnTo>
                    <a:pt x="237" y="613"/>
                  </a:lnTo>
                  <a:lnTo>
                    <a:pt x="242" y="618"/>
                  </a:lnTo>
                  <a:lnTo>
                    <a:pt x="250" y="619"/>
                  </a:lnTo>
                  <a:lnTo>
                    <a:pt x="259" y="618"/>
                  </a:lnTo>
                  <a:lnTo>
                    <a:pt x="263" y="611"/>
                  </a:lnTo>
                  <a:lnTo>
                    <a:pt x="264" y="600"/>
                  </a:lnTo>
                  <a:lnTo>
                    <a:pt x="270" y="595"/>
                  </a:lnTo>
                  <a:lnTo>
                    <a:pt x="285" y="587"/>
                  </a:lnTo>
                  <a:lnTo>
                    <a:pt x="290" y="590"/>
                  </a:lnTo>
                  <a:lnTo>
                    <a:pt x="296" y="591"/>
                  </a:lnTo>
                  <a:lnTo>
                    <a:pt x="302" y="591"/>
                  </a:lnTo>
                  <a:lnTo>
                    <a:pt x="306" y="591"/>
                  </a:lnTo>
                  <a:lnTo>
                    <a:pt x="311" y="597"/>
                  </a:lnTo>
                  <a:lnTo>
                    <a:pt x="317" y="601"/>
                  </a:lnTo>
                  <a:lnTo>
                    <a:pt x="340" y="619"/>
                  </a:lnTo>
                  <a:lnTo>
                    <a:pt x="344" y="620"/>
                  </a:lnTo>
                  <a:lnTo>
                    <a:pt x="355" y="623"/>
                  </a:lnTo>
                  <a:lnTo>
                    <a:pt x="362" y="623"/>
                  </a:lnTo>
                  <a:lnTo>
                    <a:pt x="366" y="625"/>
                  </a:lnTo>
                  <a:lnTo>
                    <a:pt x="370" y="620"/>
                  </a:lnTo>
                  <a:lnTo>
                    <a:pt x="370" y="616"/>
                  </a:lnTo>
                  <a:lnTo>
                    <a:pt x="373" y="607"/>
                  </a:lnTo>
                  <a:lnTo>
                    <a:pt x="376" y="606"/>
                  </a:lnTo>
                  <a:lnTo>
                    <a:pt x="386" y="609"/>
                  </a:lnTo>
                  <a:lnTo>
                    <a:pt x="396" y="619"/>
                  </a:lnTo>
                  <a:lnTo>
                    <a:pt x="406" y="625"/>
                  </a:lnTo>
                  <a:lnTo>
                    <a:pt x="411" y="624"/>
                  </a:lnTo>
                  <a:lnTo>
                    <a:pt x="413" y="623"/>
                  </a:lnTo>
                  <a:lnTo>
                    <a:pt x="414" y="622"/>
                  </a:lnTo>
                  <a:lnTo>
                    <a:pt x="419" y="624"/>
                  </a:lnTo>
                  <a:lnTo>
                    <a:pt x="420" y="628"/>
                  </a:lnTo>
                  <a:lnTo>
                    <a:pt x="425" y="628"/>
                  </a:lnTo>
                  <a:lnTo>
                    <a:pt x="427" y="623"/>
                  </a:lnTo>
                  <a:lnTo>
                    <a:pt x="428" y="611"/>
                  </a:lnTo>
                  <a:lnTo>
                    <a:pt x="427" y="607"/>
                  </a:lnTo>
                  <a:lnTo>
                    <a:pt x="429" y="602"/>
                  </a:lnTo>
                  <a:lnTo>
                    <a:pt x="435" y="591"/>
                  </a:lnTo>
                  <a:lnTo>
                    <a:pt x="441" y="587"/>
                  </a:lnTo>
                  <a:lnTo>
                    <a:pt x="448" y="587"/>
                  </a:lnTo>
                  <a:lnTo>
                    <a:pt x="447" y="591"/>
                  </a:lnTo>
                  <a:lnTo>
                    <a:pt x="449" y="592"/>
                  </a:lnTo>
                  <a:lnTo>
                    <a:pt x="456" y="587"/>
                  </a:lnTo>
                  <a:lnTo>
                    <a:pt x="459" y="603"/>
                  </a:lnTo>
                  <a:lnTo>
                    <a:pt x="460" y="606"/>
                  </a:lnTo>
                  <a:lnTo>
                    <a:pt x="468" y="630"/>
                  </a:lnTo>
                  <a:lnTo>
                    <a:pt x="485" y="665"/>
                  </a:lnTo>
                  <a:lnTo>
                    <a:pt x="488" y="649"/>
                  </a:lnTo>
                  <a:lnTo>
                    <a:pt x="489" y="645"/>
                  </a:lnTo>
                  <a:lnTo>
                    <a:pt x="494" y="644"/>
                  </a:lnTo>
                  <a:lnTo>
                    <a:pt x="497" y="641"/>
                  </a:lnTo>
                  <a:lnTo>
                    <a:pt x="504" y="645"/>
                  </a:lnTo>
                  <a:lnTo>
                    <a:pt x="509" y="652"/>
                  </a:lnTo>
                  <a:lnTo>
                    <a:pt x="512" y="656"/>
                  </a:lnTo>
                  <a:lnTo>
                    <a:pt x="516" y="658"/>
                  </a:lnTo>
                  <a:lnTo>
                    <a:pt x="521" y="658"/>
                  </a:lnTo>
                  <a:lnTo>
                    <a:pt x="525" y="658"/>
                  </a:lnTo>
                  <a:lnTo>
                    <a:pt x="529" y="661"/>
                  </a:lnTo>
                  <a:lnTo>
                    <a:pt x="532" y="660"/>
                  </a:lnTo>
                  <a:lnTo>
                    <a:pt x="536" y="660"/>
                  </a:lnTo>
                  <a:lnTo>
                    <a:pt x="539" y="661"/>
                  </a:lnTo>
                  <a:lnTo>
                    <a:pt x="543" y="662"/>
                  </a:lnTo>
                  <a:lnTo>
                    <a:pt x="550" y="665"/>
                  </a:lnTo>
                  <a:lnTo>
                    <a:pt x="553" y="663"/>
                  </a:lnTo>
                  <a:lnTo>
                    <a:pt x="556" y="661"/>
                  </a:lnTo>
                  <a:lnTo>
                    <a:pt x="557" y="655"/>
                  </a:lnTo>
                  <a:lnTo>
                    <a:pt x="556" y="641"/>
                  </a:lnTo>
                  <a:lnTo>
                    <a:pt x="554" y="633"/>
                  </a:lnTo>
                  <a:lnTo>
                    <a:pt x="556" y="629"/>
                  </a:lnTo>
                  <a:lnTo>
                    <a:pt x="565" y="625"/>
                  </a:lnTo>
                  <a:lnTo>
                    <a:pt x="568" y="623"/>
                  </a:lnTo>
                  <a:lnTo>
                    <a:pt x="571" y="622"/>
                  </a:lnTo>
                  <a:lnTo>
                    <a:pt x="572" y="617"/>
                  </a:lnTo>
                  <a:lnTo>
                    <a:pt x="571" y="612"/>
                  </a:lnTo>
                  <a:lnTo>
                    <a:pt x="565" y="606"/>
                  </a:lnTo>
                  <a:lnTo>
                    <a:pt x="563" y="602"/>
                  </a:lnTo>
                  <a:lnTo>
                    <a:pt x="562" y="595"/>
                  </a:lnTo>
                  <a:lnTo>
                    <a:pt x="560" y="592"/>
                  </a:lnTo>
                  <a:lnTo>
                    <a:pt x="564" y="579"/>
                  </a:lnTo>
                  <a:lnTo>
                    <a:pt x="572" y="569"/>
                  </a:lnTo>
                  <a:lnTo>
                    <a:pt x="578" y="564"/>
                  </a:lnTo>
                  <a:lnTo>
                    <a:pt x="580" y="559"/>
                  </a:lnTo>
                  <a:lnTo>
                    <a:pt x="580" y="550"/>
                  </a:lnTo>
                  <a:lnTo>
                    <a:pt x="575" y="546"/>
                  </a:lnTo>
                  <a:lnTo>
                    <a:pt x="574" y="542"/>
                  </a:lnTo>
                  <a:lnTo>
                    <a:pt x="575" y="532"/>
                  </a:lnTo>
                  <a:lnTo>
                    <a:pt x="576" y="529"/>
                  </a:lnTo>
                  <a:lnTo>
                    <a:pt x="575" y="525"/>
                  </a:lnTo>
                  <a:lnTo>
                    <a:pt x="571" y="523"/>
                  </a:lnTo>
                  <a:lnTo>
                    <a:pt x="548" y="518"/>
                  </a:lnTo>
                  <a:lnTo>
                    <a:pt x="559" y="515"/>
                  </a:lnTo>
                  <a:lnTo>
                    <a:pt x="564" y="498"/>
                  </a:lnTo>
                  <a:lnTo>
                    <a:pt x="562" y="486"/>
                  </a:lnTo>
                  <a:lnTo>
                    <a:pt x="574" y="475"/>
                  </a:lnTo>
                  <a:lnTo>
                    <a:pt x="573" y="468"/>
                  </a:lnTo>
                  <a:lnTo>
                    <a:pt x="559" y="457"/>
                  </a:lnTo>
                  <a:lnTo>
                    <a:pt x="568" y="437"/>
                  </a:lnTo>
                  <a:lnTo>
                    <a:pt x="515" y="443"/>
                  </a:lnTo>
                  <a:lnTo>
                    <a:pt x="516" y="438"/>
                  </a:lnTo>
                  <a:lnTo>
                    <a:pt x="494" y="444"/>
                  </a:lnTo>
                  <a:lnTo>
                    <a:pt x="474" y="437"/>
                  </a:lnTo>
                  <a:lnTo>
                    <a:pt x="465" y="441"/>
                  </a:lnTo>
                  <a:lnTo>
                    <a:pt x="456" y="437"/>
                  </a:lnTo>
                  <a:lnTo>
                    <a:pt x="447" y="437"/>
                  </a:lnTo>
                  <a:lnTo>
                    <a:pt x="439" y="432"/>
                  </a:lnTo>
                  <a:lnTo>
                    <a:pt x="434" y="422"/>
                  </a:lnTo>
                  <a:lnTo>
                    <a:pt x="431" y="408"/>
                  </a:lnTo>
                  <a:lnTo>
                    <a:pt x="425" y="391"/>
                  </a:lnTo>
                  <a:lnTo>
                    <a:pt x="408" y="377"/>
                  </a:lnTo>
                  <a:lnTo>
                    <a:pt x="399" y="376"/>
                  </a:lnTo>
                  <a:lnTo>
                    <a:pt x="399" y="380"/>
                  </a:lnTo>
                  <a:lnTo>
                    <a:pt x="403" y="389"/>
                  </a:lnTo>
                  <a:lnTo>
                    <a:pt x="401" y="396"/>
                  </a:lnTo>
                  <a:lnTo>
                    <a:pt x="349" y="370"/>
                  </a:lnTo>
                  <a:lnTo>
                    <a:pt x="330" y="363"/>
                  </a:lnTo>
                  <a:lnTo>
                    <a:pt x="328" y="359"/>
                  </a:lnTo>
                  <a:lnTo>
                    <a:pt x="325" y="352"/>
                  </a:lnTo>
                  <a:lnTo>
                    <a:pt x="329" y="331"/>
                  </a:lnTo>
                  <a:lnTo>
                    <a:pt x="338" y="328"/>
                  </a:lnTo>
                  <a:lnTo>
                    <a:pt x="340" y="326"/>
                  </a:lnTo>
                  <a:lnTo>
                    <a:pt x="341" y="306"/>
                  </a:lnTo>
                  <a:lnTo>
                    <a:pt x="330" y="295"/>
                  </a:lnTo>
                  <a:lnTo>
                    <a:pt x="329" y="288"/>
                  </a:lnTo>
                  <a:lnTo>
                    <a:pt x="326" y="283"/>
                  </a:lnTo>
                  <a:lnTo>
                    <a:pt x="316" y="286"/>
                  </a:lnTo>
                  <a:lnTo>
                    <a:pt x="314" y="284"/>
                  </a:lnTo>
                  <a:lnTo>
                    <a:pt x="311" y="278"/>
                  </a:lnTo>
                  <a:lnTo>
                    <a:pt x="310" y="273"/>
                  </a:lnTo>
                  <a:lnTo>
                    <a:pt x="310" y="270"/>
                  </a:lnTo>
                  <a:lnTo>
                    <a:pt x="286" y="267"/>
                  </a:lnTo>
                  <a:lnTo>
                    <a:pt x="285" y="278"/>
                  </a:lnTo>
                  <a:lnTo>
                    <a:pt x="260" y="277"/>
                  </a:lnTo>
                  <a:lnTo>
                    <a:pt x="256" y="265"/>
                  </a:lnTo>
                  <a:lnTo>
                    <a:pt x="258" y="231"/>
                  </a:lnTo>
                  <a:lnTo>
                    <a:pt x="257" y="168"/>
                  </a:lnTo>
                  <a:lnTo>
                    <a:pt x="256" y="156"/>
                  </a:lnTo>
                  <a:lnTo>
                    <a:pt x="248" y="138"/>
                  </a:lnTo>
                  <a:lnTo>
                    <a:pt x="240" y="124"/>
                  </a:lnTo>
                  <a:lnTo>
                    <a:pt x="236" y="112"/>
                  </a:lnTo>
                  <a:lnTo>
                    <a:pt x="237" y="86"/>
                  </a:lnTo>
                  <a:lnTo>
                    <a:pt x="238" y="74"/>
                  </a:lnTo>
                  <a:lnTo>
                    <a:pt x="237" y="56"/>
                  </a:lnTo>
                  <a:lnTo>
                    <a:pt x="235" y="48"/>
                  </a:lnTo>
                  <a:lnTo>
                    <a:pt x="221" y="19"/>
                  </a:lnTo>
                  <a:lnTo>
                    <a:pt x="213" y="7"/>
                  </a:lnTo>
                  <a:lnTo>
                    <a:pt x="212" y="4"/>
                  </a:lnTo>
                  <a:lnTo>
                    <a:pt x="210" y="1"/>
                  </a:lnTo>
                  <a:lnTo>
                    <a:pt x="207" y="0"/>
                  </a:lnTo>
                  <a:lnTo>
                    <a:pt x="206" y="1"/>
                  </a:lnTo>
                  <a:lnTo>
                    <a:pt x="207" y="8"/>
                  </a:lnTo>
                  <a:lnTo>
                    <a:pt x="209" y="11"/>
                  </a:lnTo>
                  <a:lnTo>
                    <a:pt x="212" y="14"/>
                  </a:lnTo>
                  <a:lnTo>
                    <a:pt x="209" y="19"/>
                  </a:lnTo>
                  <a:lnTo>
                    <a:pt x="203" y="23"/>
                  </a:lnTo>
                  <a:lnTo>
                    <a:pt x="190" y="33"/>
                  </a:lnTo>
                  <a:lnTo>
                    <a:pt x="186" y="37"/>
                  </a:lnTo>
                  <a:lnTo>
                    <a:pt x="183" y="56"/>
                  </a:lnTo>
                  <a:lnTo>
                    <a:pt x="182" y="64"/>
                  </a:lnTo>
                  <a:lnTo>
                    <a:pt x="176" y="75"/>
                  </a:lnTo>
                  <a:lnTo>
                    <a:pt x="160" y="72"/>
                  </a:lnTo>
                  <a:lnTo>
                    <a:pt x="157" y="75"/>
                  </a:lnTo>
                  <a:lnTo>
                    <a:pt x="156" y="81"/>
                  </a:lnTo>
                  <a:lnTo>
                    <a:pt x="156" y="92"/>
                  </a:lnTo>
                  <a:lnTo>
                    <a:pt x="162" y="117"/>
                  </a:lnTo>
                  <a:lnTo>
                    <a:pt x="162" y="121"/>
                  </a:lnTo>
                  <a:lnTo>
                    <a:pt x="132" y="156"/>
                  </a:lnTo>
                  <a:lnTo>
                    <a:pt x="124" y="169"/>
                  </a:lnTo>
                  <a:lnTo>
                    <a:pt x="91" y="220"/>
                  </a:lnTo>
                  <a:lnTo>
                    <a:pt x="86" y="223"/>
                  </a:lnTo>
                  <a:lnTo>
                    <a:pt x="67" y="231"/>
                  </a:lnTo>
                  <a:lnTo>
                    <a:pt x="52" y="234"/>
                  </a:lnTo>
                  <a:lnTo>
                    <a:pt x="38" y="237"/>
                  </a:lnTo>
                  <a:lnTo>
                    <a:pt x="26" y="243"/>
                  </a:lnTo>
                  <a:lnTo>
                    <a:pt x="17" y="249"/>
                  </a:lnTo>
                  <a:lnTo>
                    <a:pt x="15" y="253"/>
                  </a:lnTo>
                  <a:lnTo>
                    <a:pt x="8" y="257"/>
                  </a:lnTo>
                  <a:lnTo>
                    <a:pt x="0" y="266"/>
                  </a:lnTo>
                  <a:lnTo>
                    <a:pt x="0" y="270"/>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09" name="Freeform 51" descr="25%"/>
            <p:cNvSpPr>
              <a:spLocks/>
            </p:cNvSpPr>
            <p:nvPr/>
          </p:nvSpPr>
          <p:spPr bwMode="auto">
            <a:xfrm>
              <a:off x="4204787" y="2897845"/>
              <a:ext cx="685200" cy="1499003"/>
            </a:xfrm>
            <a:custGeom>
              <a:avLst/>
              <a:gdLst/>
              <a:ahLst/>
              <a:cxnLst>
                <a:cxn ang="0">
                  <a:pos x="417" y="394"/>
                </a:cxn>
                <a:cxn ang="0">
                  <a:pos x="375" y="514"/>
                </a:cxn>
                <a:cxn ang="0">
                  <a:pos x="355" y="558"/>
                </a:cxn>
                <a:cxn ang="0">
                  <a:pos x="346" y="619"/>
                </a:cxn>
                <a:cxn ang="0">
                  <a:pos x="346" y="653"/>
                </a:cxn>
                <a:cxn ang="0">
                  <a:pos x="343" y="745"/>
                </a:cxn>
                <a:cxn ang="0">
                  <a:pos x="353" y="894"/>
                </a:cxn>
                <a:cxn ang="0">
                  <a:pos x="356" y="915"/>
                </a:cxn>
                <a:cxn ang="0">
                  <a:pos x="359" y="932"/>
                </a:cxn>
                <a:cxn ang="0">
                  <a:pos x="354" y="961"/>
                </a:cxn>
                <a:cxn ang="0">
                  <a:pos x="352" y="987"/>
                </a:cxn>
                <a:cxn ang="0">
                  <a:pos x="342" y="997"/>
                </a:cxn>
                <a:cxn ang="0">
                  <a:pos x="336" y="1026"/>
                </a:cxn>
                <a:cxn ang="0">
                  <a:pos x="349" y="1035"/>
                </a:cxn>
                <a:cxn ang="0">
                  <a:pos x="353" y="1075"/>
                </a:cxn>
                <a:cxn ang="0">
                  <a:pos x="343" y="1082"/>
                </a:cxn>
                <a:cxn ang="0">
                  <a:pos x="317" y="1049"/>
                </a:cxn>
                <a:cxn ang="0">
                  <a:pos x="304" y="1043"/>
                </a:cxn>
                <a:cxn ang="0">
                  <a:pos x="285" y="1052"/>
                </a:cxn>
                <a:cxn ang="0">
                  <a:pos x="271" y="1053"/>
                </a:cxn>
                <a:cxn ang="0">
                  <a:pos x="258" y="1053"/>
                </a:cxn>
                <a:cxn ang="0">
                  <a:pos x="164" y="1053"/>
                </a:cxn>
                <a:cxn ang="0">
                  <a:pos x="129" y="1048"/>
                </a:cxn>
                <a:cxn ang="0">
                  <a:pos x="98" y="993"/>
                </a:cxn>
                <a:cxn ang="0">
                  <a:pos x="90" y="1012"/>
                </a:cxn>
                <a:cxn ang="0">
                  <a:pos x="14" y="968"/>
                </a:cxn>
                <a:cxn ang="0">
                  <a:pos x="30" y="922"/>
                </a:cxn>
                <a:cxn ang="0">
                  <a:pos x="5" y="902"/>
                </a:cxn>
                <a:cxn ang="0">
                  <a:pos x="6" y="880"/>
                </a:cxn>
                <a:cxn ang="0">
                  <a:pos x="9" y="853"/>
                </a:cxn>
                <a:cxn ang="0">
                  <a:pos x="29" y="807"/>
                </a:cxn>
                <a:cxn ang="0">
                  <a:pos x="44" y="781"/>
                </a:cxn>
                <a:cxn ang="0">
                  <a:pos x="67" y="784"/>
                </a:cxn>
                <a:cxn ang="0">
                  <a:pos x="95" y="750"/>
                </a:cxn>
                <a:cxn ang="0">
                  <a:pos x="89" y="737"/>
                </a:cxn>
                <a:cxn ang="0">
                  <a:pos x="71" y="706"/>
                </a:cxn>
                <a:cxn ang="0">
                  <a:pos x="75" y="649"/>
                </a:cxn>
                <a:cxn ang="0">
                  <a:pos x="62" y="618"/>
                </a:cxn>
                <a:cxn ang="0">
                  <a:pos x="83" y="609"/>
                </a:cxn>
                <a:cxn ang="0">
                  <a:pos x="100" y="592"/>
                </a:cxn>
                <a:cxn ang="0">
                  <a:pos x="134" y="575"/>
                </a:cxn>
                <a:cxn ang="0">
                  <a:pos x="136" y="553"/>
                </a:cxn>
                <a:cxn ang="0">
                  <a:pos x="142" y="524"/>
                </a:cxn>
                <a:cxn ang="0">
                  <a:pos x="167" y="519"/>
                </a:cxn>
                <a:cxn ang="0">
                  <a:pos x="240" y="436"/>
                </a:cxn>
                <a:cxn ang="0">
                  <a:pos x="215" y="345"/>
                </a:cxn>
                <a:cxn ang="0">
                  <a:pos x="187" y="328"/>
                </a:cxn>
                <a:cxn ang="0">
                  <a:pos x="170" y="337"/>
                </a:cxn>
                <a:cxn ang="0">
                  <a:pos x="133" y="298"/>
                </a:cxn>
                <a:cxn ang="0">
                  <a:pos x="111" y="272"/>
                </a:cxn>
                <a:cxn ang="0">
                  <a:pos x="95" y="229"/>
                </a:cxn>
                <a:cxn ang="0">
                  <a:pos x="65" y="202"/>
                </a:cxn>
                <a:cxn ang="0">
                  <a:pos x="70" y="163"/>
                </a:cxn>
                <a:cxn ang="0">
                  <a:pos x="63" y="134"/>
                </a:cxn>
                <a:cxn ang="0">
                  <a:pos x="60" y="111"/>
                </a:cxn>
                <a:cxn ang="0">
                  <a:pos x="31" y="29"/>
                </a:cxn>
                <a:cxn ang="0">
                  <a:pos x="88" y="45"/>
                </a:cxn>
                <a:cxn ang="0">
                  <a:pos x="136" y="227"/>
                </a:cxn>
                <a:cxn ang="0">
                  <a:pos x="205" y="289"/>
                </a:cxn>
                <a:cxn ang="0">
                  <a:pos x="266" y="323"/>
                </a:cxn>
                <a:cxn ang="0">
                  <a:pos x="392" y="360"/>
                </a:cxn>
              </a:cxnLst>
              <a:rect l="0" t="0" r="r" b="b"/>
              <a:pathLst>
                <a:path w="423" h="1090">
                  <a:moveTo>
                    <a:pt x="422" y="334"/>
                  </a:moveTo>
                  <a:lnTo>
                    <a:pt x="419" y="374"/>
                  </a:lnTo>
                  <a:lnTo>
                    <a:pt x="417" y="382"/>
                  </a:lnTo>
                  <a:lnTo>
                    <a:pt x="417" y="394"/>
                  </a:lnTo>
                  <a:lnTo>
                    <a:pt x="410" y="433"/>
                  </a:lnTo>
                  <a:lnTo>
                    <a:pt x="404" y="444"/>
                  </a:lnTo>
                  <a:lnTo>
                    <a:pt x="391" y="475"/>
                  </a:lnTo>
                  <a:lnTo>
                    <a:pt x="375" y="514"/>
                  </a:lnTo>
                  <a:lnTo>
                    <a:pt x="366" y="550"/>
                  </a:lnTo>
                  <a:lnTo>
                    <a:pt x="364" y="548"/>
                  </a:lnTo>
                  <a:lnTo>
                    <a:pt x="357" y="556"/>
                  </a:lnTo>
                  <a:lnTo>
                    <a:pt x="355" y="558"/>
                  </a:lnTo>
                  <a:lnTo>
                    <a:pt x="348" y="579"/>
                  </a:lnTo>
                  <a:lnTo>
                    <a:pt x="348" y="584"/>
                  </a:lnTo>
                  <a:lnTo>
                    <a:pt x="349" y="598"/>
                  </a:lnTo>
                  <a:lnTo>
                    <a:pt x="346" y="619"/>
                  </a:lnTo>
                  <a:lnTo>
                    <a:pt x="343" y="619"/>
                  </a:lnTo>
                  <a:lnTo>
                    <a:pt x="332" y="631"/>
                  </a:lnTo>
                  <a:lnTo>
                    <a:pt x="338" y="650"/>
                  </a:lnTo>
                  <a:lnTo>
                    <a:pt x="346" y="653"/>
                  </a:lnTo>
                  <a:lnTo>
                    <a:pt x="348" y="672"/>
                  </a:lnTo>
                  <a:lnTo>
                    <a:pt x="338" y="730"/>
                  </a:lnTo>
                  <a:lnTo>
                    <a:pt x="339" y="738"/>
                  </a:lnTo>
                  <a:lnTo>
                    <a:pt x="343" y="745"/>
                  </a:lnTo>
                  <a:lnTo>
                    <a:pt x="340" y="752"/>
                  </a:lnTo>
                  <a:lnTo>
                    <a:pt x="344" y="806"/>
                  </a:lnTo>
                  <a:lnTo>
                    <a:pt x="342" y="812"/>
                  </a:lnTo>
                  <a:lnTo>
                    <a:pt x="353" y="894"/>
                  </a:lnTo>
                  <a:lnTo>
                    <a:pt x="354" y="900"/>
                  </a:lnTo>
                  <a:lnTo>
                    <a:pt x="355" y="905"/>
                  </a:lnTo>
                  <a:lnTo>
                    <a:pt x="356" y="909"/>
                  </a:lnTo>
                  <a:lnTo>
                    <a:pt x="356" y="915"/>
                  </a:lnTo>
                  <a:lnTo>
                    <a:pt x="357" y="920"/>
                  </a:lnTo>
                  <a:lnTo>
                    <a:pt x="358" y="925"/>
                  </a:lnTo>
                  <a:lnTo>
                    <a:pt x="357" y="928"/>
                  </a:lnTo>
                  <a:lnTo>
                    <a:pt x="359" y="932"/>
                  </a:lnTo>
                  <a:lnTo>
                    <a:pt x="361" y="954"/>
                  </a:lnTo>
                  <a:lnTo>
                    <a:pt x="359" y="955"/>
                  </a:lnTo>
                  <a:lnTo>
                    <a:pt x="357" y="957"/>
                  </a:lnTo>
                  <a:lnTo>
                    <a:pt x="354" y="961"/>
                  </a:lnTo>
                  <a:lnTo>
                    <a:pt x="354" y="972"/>
                  </a:lnTo>
                  <a:lnTo>
                    <a:pt x="355" y="977"/>
                  </a:lnTo>
                  <a:lnTo>
                    <a:pt x="354" y="983"/>
                  </a:lnTo>
                  <a:lnTo>
                    <a:pt x="352" y="987"/>
                  </a:lnTo>
                  <a:lnTo>
                    <a:pt x="349" y="987"/>
                  </a:lnTo>
                  <a:lnTo>
                    <a:pt x="348" y="990"/>
                  </a:lnTo>
                  <a:lnTo>
                    <a:pt x="346" y="990"/>
                  </a:lnTo>
                  <a:lnTo>
                    <a:pt x="342" y="997"/>
                  </a:lnTo>
                  <a:lnTo>
                    <a:pt x="340" y="1004"/>
                  </a:lnTo>
                  <a:lnTo>
                    <a:pt x="342" y="1005"/>
                  </a:lnTo>
                  <a:lnTo>
                    <a:pt x="339" y="1012"/>
                  </a:lnTo>
                  <a:lnTo>
                    <a:pt x="336" y="1026"/>
                  </a:lnTo>
                  <a:lnTo>
                    <a:pt x="342" y="1037"/>
                  </a:lnTo>
                  <a:lnTo>
                    <a:pt x="345" y="1038"/>
                  </a:lnTo>
                  <a:lnTo>
                    <a:pt x="347" y="1034"/>
                  </a:lnTo>
                  <a:lnTo>
                    <a:pt x="349" y="1035"/>
                  </a:lnTo>
                  <a:lnTo>
                    <a:pt x="349" y="1047"/>
                  </a:lnTo>
                  <a:lnTo>
                    <a:pt x="351" y="1056"/>
                  </a:lnTo>
                  <a:lnTo>
                    <a:pt x="351" y="1068"/>
                  </a:lnTo>
                  <a:lnTo>
                    <a:pt x="353" y="1075"/>
                  </a:lnTo>
                  <a:lnTo>
                    <a:pt x="356" y="1080"/>
                  </a:lnTo>
                  <a:lnTo>
                    <a:pt x="357" y="1086"/>
                  </a:lnTo>
                  <a:lnTo>
                    <a:pt x="351" y="1089"/>
                  </a:lnTo>
                  <a:lnTo>
                    <a:pt x="343" y="1082"/>
                  </a:lnTo>
                  <a:lnTo>
                    <a:pt x="331" y="1069"/>
                  </a:lnTo>
                  <a:lnTo>
                    <a:pt x="325" y="1062"/>
                  </a:lnTo>
                  <a:lnTo>
                    <a:pt x="321" y="1059"/>
                  </a:lnTo>
                  <a:lnTo>
                    <a:pt x="317" y="1049"/>
                  </a:lnTo>
                  <a:lnTo>
                    <a:pt x="314" y="1047"/>
                  </a:lnTo>
                  <a:lnTo>
                    <a:pt x="309" y="1046"/>
                  </a:lnTo>
                  <a:lnTo>
                    <a:pt x="306" y="1043"/>
                  </a:lnTo>
                  <a:lnTo>
                    <a:pt x="304" y="1043"/>
                  </a:lnTo>
                  <a:lnTo>
                    <a:pt x="298" y="1049"/>
                  </a:lnTo>
                  <a:lnTo>
                    <a:pt x="296" y="1056"/>
                  </a:lnTo>
                  <a:lnTo>
                    <a:pt x="290" y="1054"/>
                  </a:lnTo>
                  <a:lnTo>
                    <a:pt x="285" y="1052"/>
                  </a:lnTo>
                  <a:lnTo>
                    <a:pt x="279" y="1053"/>
                  </a:lnTo>
                  <a:lnTo>
                    <a:pt x="274" y="1056"/>
                  </a:lnTo>
                  <a:lnTo>
                    <a:pt x="275" y="1052"/>
                  </a:lnTo>
                  <a:lnTo>
                    <a:pt x="271" y="1053"/>
                  </a:lnTo>
                  <a:lnTo>
                    <a:pt x="271" y="1052"/>
                  </a:lnTo>
                  <a:lnTo>
                    <a:pt x="262" y="1052"/>
                  </a:lnTo>
                  <a:lnTo>
                    <a:pt x="261" y="1053"/>
                  </a:lnTo>
                  <a:lnTo>
                    <a:pt x="258" y="1053"/>
                  </a:lnTo>
                  <a:lnTo>
                    <a:pt x="205" y="1059"/>
                  </a:lnTo>
                  <a:lnTo>
                    <a:pt x="206" y="1054"/>
                  </a:lnTo>
                  <a:lnTo>
                    <a:pt x="184" y="1060"/>
                  </a:lnTo>
                  <a:lnTo>
                    <a:pt x="164" y="1053"/>
                  </a:lnTo>
                  <a:lnTo>
                    <a:pt x="155" y="1057"/>
                  </a:lnTo>
                  <a:lnTo>
                    <a:pt x="145" y="1053"/>
                  </a:lnTo>
                  <a:lnTo>
                    <a:pt x="137" y="1053"/>
                  </a:lnTo>
                  <a:lnTo>
                    <a:pt x="129" y="1048"/>
                  </a:lnTo>
                  <a:lnTo>
                    <a:pt x="124" y="1038"/>
                  </a:lnTo>
                  <a:lnTo>
                    <a:pt x="121" y="1024"/>
                  </a:lnTo>
                  <a:lnTo>
                    <a:pt x="115" y="1007"/>
                  </a:lnTo>
                  <a:lnTo>
                    <a:pt x="98" y="993"/>
                  </a:lnTo>
                  <a:lnTo>
                    <a:pt x="88" y="992"/>
                  </a:lnTo>
                  <a:lnTo>
                    <a:pt x="88" y="996"/>
                  </a:lnTo>
                  <a:lnTo>
                    <a:pt x="92" y="1005"/>
                  </a:lnTo>
                  <a:lnTo>
                    <a:pt x="90" y="1012"/>
                  </a:lnTo>
                  <a:lnTo>
                    <a:pt x="39" y="986"/>
                  </a:lnTo>
                  <a:lnTo>
                    <a:pt x="19" y="979"/>
                  </a:lnTo>
                  <a:lnTo>
                    <a:pt x="17" y="975"/>
                  </a:lnTo>
                  <a:lnTo>
                    <a:pt x="14" y="968"/>
                  </a:lnTo>
                  <a:lnTo>
                    <a:pt x="18" y="947"/>
                  </a:lnTo>
                  <a:lnTo>
                    <a:pt x="27" y="944"/>
                  </a:lnTo>
                  <a:lnTo>
                    <a:pt x="29" y="942"/>
                  </a:lnTo>
                  <a:lnTo>
                    <a:pt x="30" y="922"/>
                  </a:lnTo>
                  <a:lnTo>
                    <a:pt x="19" y="911"/>
                  </a:lnTo>
                  <a:lnTo>
                    <a:pt x="18" y="904"/>
                  </a:lnTo>
                  <a:lnTo>
                    <a:pt x="15" y="899"/>
                  </a:lnTo>
                  <a:lnTo>
                    <a:pt x="5" y="902"/>
                  </a:lnTo>
                  <a:lnTo>
                    <a:pt x="3" y="900"/>
                  </a:lnTo>
                  <a:lnTo>
                    <a:pt x="0" y="894"/>
                  </a:lnTo>
                  <a:lnTo>
                    <a:pt x="0" y="889"/>
                  </a:lnTo>
                  <a:lnTo>
                    <a:pt x="6" y="880"/>
                  </a:lnTo>
                  <a:lnTo>
                    <a:pt x="4" y="867"/>
                  </a:lnTo>
                  <a:lnTo>
                    <a:pt x="0" y="864"/>
                  </a:lnTo>
                  <a:lnTo>
                    <a:pt x="4" y="856"/>
                  </a:lnTo>
                  <a:lnTo>
                    <a:pt x="9" y="853"/>
                  </a:lnTo>
                  <a:lnTo>
                    <a:pt x="21" y="859"/>
                  </a:lnTo>
                  <a:lnTo>
                    <a:pt x="24" y="859"/>
                  </a:lnTo>
                  <a:lnTo>
                    <a:pt x="28" y="855"/>
                  </a:lnTo>
                  <a:lnTo>
                    <a:pt x="29" y="807"/>
                  </a:lnTo>
                  <a:lnTo>
                    <a:pt x="35" y="787"/>
                  </a:lnTo>
                  <a:lnTo>
                    <a:pt x="37" y="784"/>
                  </a:lnTo>
                  <a:lnTo>
                    <a:pt x="42" y="781"/>
                  </a:lnTo>
                  <a:lnTo>
                    <a:pt x="44" y="781"/>
                  </a:lnTo>
                  <a:lnTo>
                    <a:pt x="50" y="781"/>
                  </a:lnTo>
                  <a:lnTo>
                    <a:pt x="53" y="779"/>
                  </a:lnTo>
                  <a:lnTo>
                    <a:pt x="56" y="779"/>
                  </a:lnTo>
                  <a:lnTo>
                    <a:pt x="67" y="784"/>
                  </a:lnTo>
                  <a:lnTo>
                    <a:pt x="70" y="784"/>
                  </a:lnTo>
                  <a:lnTo>
                    <a:pt x="77" y="773"/>
                  </a:lnTo>
                  <a:lnTo>
                    <a:pt x="92" y="771"/>
                  </a:lnTo>
                  <a:lnTo>
                    <a:pt x="95" y="750"/>
                  </a:lnTo>
                  <a:lnTo>
                    <a:pt x="98" y="746"/>
                  </a:lnTo>
                  <a:lnTo>
                    <a:pt x="96" y="743"/>
                  </a:lnTo>
                  <a:lnTo>
                    <a:pt x="94" y="743"/>
                  </a:lnTo>
                  <a:lnTo>
                    <a:pt x="89" y="737"/>
                  </a:lnTo>
                  <a:lnTo>
                    <a:pt x="79" y="727"/>
                  </a:lnTo>
                  <a:lnTo>
                    <a:pt x="77" y="723"/>
                  </a:lnTo>
                  <a:lnTo>
                    <a:pt x="74" y="722"/>
                  </a:lnTo>
                  <a:lnTo>
                    <a:pt x="71" y="706"/>
                  </a:lnTo>
                  <a:lnTo>
                    <a:pt x="71" y="686"/>
                  </a:lnTo>
                  <a:lnTo>
                    <a:pt x="76" y="669"/>
                  </a:lnTo>
                  <a:lnTo>
                    <a:pt x="80" y="661"/>
                  </a:lnTo>
                  <a:lnTo>
                    <a:pt x="75" y="649"/>
                  </a:lnTo>
                  <a:lnTo>
                    <a:pt x="72" y="633"/>
                  </a:lnTo>
                  <a:lnTo>
                    <a:pt x="61" y="629"/>
                  </a:lnTo>
                  <a:lnTo>
                    <a:pt x="59" y="628"/>
                  </a:lnTo>
                  <a:lnTo>
                    <a:pt x="62" y="618"/>
                  </a:lnTo>
                  <a:lnTo>
                    <a:pt x="72" y="611"/>
                  </a:lnTo>
                  <a:lnTo>
                    <a:pt x="78" y="609"/>
                  </a:lnTo>
                  <a:lnTo>
                    <a:pt x="79" y="612"/>
                  </a:lnTo>
                  <a:lnTo>
                    <a:pt x="83" y="609"/>
                  </a:lnTo>
                  <a:lnTo>
                    <a:pt x="89" y="606"/>
                  </a:lnTo>
                  <a:lnTo>
                    <a:pt x="90" y="598"/>
                  </a:lnTo>
                  <a:lnTo>
                    <a:pt x="92" y="595"/>
                  </a:lnTo>
                  <a:lnTo>
                    <a:pt x="100" y="592"/>
                  </a:lnTo>
                  <a:lnTo>
                    <a:pt x="108" y="584"/>
                  </a:lnTo>
                  <a:lnTo>
                    <a:pt x="114" y="578"/>
                  </a:lnTo>
                  <a:lnTo>
                    <a:pt x="124" y="575"/>
                  </a:lnTo>
                  <a:lnTo>
                    <a:pt x="134" y="575"/>
                  </a:lnTo>
                  <a:lnTo>
                    <a:pt x="136" y="572"/>
                  </a:lnTo>
                  <a:lnTo>
                    <a:pt x="134" y="569"/>
                  </a:lnTo>
                  <a:lnTo>
                    <a:pt x="134" y="558"/>
                  </a:lnTo>
                  <a:lnTo>
                    <a:pt x="136" y="553"/>
                  </a:lnTo>
                  <a:lnTo>
                    <a:pt x="135" y="546"/>
                  </a:lnTo>
                  <a:lnTo>
                    <a:pt x="135" y="536"/>
                  </a:lnTo>
                  <a:lnTo>
                    <a:pt x="141" y="530"/>
                  </a:lnTo>
                  <a:lnTo>
                    <a:pt x="142" y="524"/>
                  </a:lnTo>
                  <a:lnTo>
                    <a:pt x="145" y="523"/>
                  </a:lnTo>
                  <a:lnTo>
                    <a:pt x="152" y="523"/>
                  </a:lnTo>
                  <a:lnTo>
                    <a:pt x="158" y="525"/>
                  </a:lnTo>
                  <a:lnTo>
                    <a:pt x="167" y="519"/>
                  </a:lnTo>
                  <a:lnTo>
                    <a:pt x="170" y="519"/>
                  </a:lnTo>
                  <a:lnTo>
                    <a:pt x="208" y="481"/>
                  </a:lnTo>
                  <a:lnTo>
                    <a:pt x="239" y="449"/>
                  </a:lnTo>
                  <a:lnTo>
                    <a:pt x="240" y="436"/>
                  </a:lnTo>
                  <a:lnTo>
                    <a:pt x="218" y="435"/>
                  </a:lnTo>
                  <a:lnTo>
                    <a:pt x="217" y="419"/>
                  </a:lnTo>
                  <a:lnTo>
                    <a:pt x="216" y="407"/>
                  </a:lnTo>
                  <a:lnTo>
                    <a:pt x="215" y="345"/>
                  </a:lnTo>
                  <a:lnTo>
                    <a:pt x="213" y="333"/>
                  </a:lnTo>
                  <a:lnTo>
                    <a:pt x="205" y="328"/>
                  </a:lnTo>
                  <a:lnTo>
                    <a:pt x="191" y="327"/>
                  </a:lnTo>
                  <a:lnTo>
                    <a:pt x="187" y="328"/>
                  </a:lnTo>
                  <a:lnTo>
                    <a:pt x="180" y="331"/>
                  </a:lnTo>
                  <a:lnTo>
                    <a:pt x="178" y="334"/>
                  </a:lnTo>
                  <a:lnTo>
                    <a:pt x="173" y="339"/>
                  </a:lnTo>
                  <a:lnTo>
                    <a:pt x="170" y="337"/>
                  </a:lnTo>
                  <a:lnTo>
                    <a:pt x="160" y="320"/>
                  </a:lnTo>
                  <a:lnTo>
                    <a:pt x="149" y="320"/>
                  </a:lnTo>
                  <a:lnTo>
                    <a:pt x="137" y="321"/>
                  </a:lnTo>
                  <a:lnTo>
                    <a:pt x="133" y="298"/>
                  </a:lnTo>
                  <a:lnTo>
                    <a:pt x="128" y="294"/>
                  </a:lnTo>
                  <a:lnTo>
                    <a:pt x="118" y="279"/>
                  </a:lnTo>
                  <a:lnTo>
                    <a:pt x="115" y="278"/>
                  </a:lnTo>
                  <a:lnTo>
                    <a:pt x="111" y="272"/>
                  </a:lnTo>
                  <a:lnTo>
                    <a:pt x="104" y="272"/>
                  </a:lnTo>
                  <a:lnTo>
                    <a:pt x="101" y="255"/>
                  </a:lnTo>
                  <a:lnTo>
                    <a:pt x="103" y="235"/>
                  </a:lnTo>
                  <a:lnTo>
                    <a:pt x="95" y="229"/>
                  </a:lnTo>
                  <a:lnTo>
                    <a:pt x="99" y="213"/>
                  </a:lnTo>
                  <a:lnTo>
                    <a:pt x="77" y="204"/>
                  </a:lnTo>
                  <a:lnTo>
                    <a:pt x="69" y="204"/>
                  </a:lnTo>
                  <a:lnTo>
                    <a:pt x="65" y="202"/>
                  </a:lnTo>
                  <a:lnTo>
                    <a:pt x="68" y="179"/>
                  </a:lnTo>
                  <a:lnTo>
                    <a:pt x="72" y="171"/>
                  </a:lnTo>
                  <a:lnTo>
                    <a:pt x="73" y="166"/>
                  </a:lnTo>
                  <a:lnTo>
                    <a:pt x="70" y="163"/>
                  </a:lnTo>
                  <a:lnTo>
                    <a:pt x="68" y="158"/>
                  </a:lnTo>
                  <a:lnTo>
                    <a:pt x="54" y="151"/>
                  </a:lnTo>
                  <a:lnTo>
                    <a:pt x="56" y="143"/>
                  </a:lnTo>
                  <a:lnTo>
                    <a:pt x="63" y="134"/>
                  </a:lnTo>
                  <a:lnTo>
                    <a:pt x="65" y="121"/>
                  </a:lnTo>
                  <a:lnTo>
                    <a:pt x="63" y="118"/>
                  </a:lnTo>
                  <a:lnTo>
                    <a:pt x="63" y="116"/>
                  </a:lnTo>
                  <a:lnTo>
                    <a:pt x="60" y="111"/>
                  </a:lnTo>
                  <a:lnTo>
                    <a:pt x="53" y="88"/>
                  </a:lnTo>
                  <a:lnTo>
                    <a:pt x="49" y="55"/>
                  </a:lnTo>
                  <a:lnTo>
                    <a:pt x="36" y="46"/>
                  </a:lnTo>
                  <a:lnTo>
                    <a:pt x="31" y="29"/>
                  </a:lnTo>
                  <a:lnTo>
                    <a:pt x="51" y="0"/>
                  </a:lnTo>
                  <a:lnTo>
                    <a:pt x="54" y="6"/>
                  </a:lnTo>
                  <a:lnTo>
                    <a:pt x="71" y="17"/>
                  </a:lnTo>
                  <a:lnTo>
                    <a:pt x="88" y="45"/>
                  </a:lnTo>
                  <a:lnTo>
                    <a:pt x="95" y="91"/>
                  </a:lnTo>
                  <a:lnTo>
                    <a:pt x="102" y="143"/>
                  </a:lnTo>
                  <a:lnTo>
                    <a:pt x="122" y="174"/>
                  </a:lnTo>
                  <a:lnTo>
                    <a:pt x="136" y="227"/>
                  </a:lnTo>
                  <a:lnTo>
                    <a:pt x="159" y="261"/>
                  </a:lnTo>
                  <a:lnTo>
                    <a:pt x="195" y="273"/>
                  </a:lnTo>
                  <a:lnTo>
                    <a:pt x="194" y="279"/>
                  </a:lnTo>
                  <a:lnTo>
                    <a:pt x="205" y="289"/>
                  </a:lnTo>
                  <a:lnTo>
                    <a:pt x="217" y="288"/>
                  </a:lnTo>
                  <a:lnTo>
                    <a:pt x="255" y="314"/>
                  </a:lnTo>
                  <a:lnTo>
                    <a:pt x="262" y="314"/>
                  </a:lnTo>
                  <a:lnTo>
                    <a:pt x="266" y="323"/>
                  </a:lnTo>
                  <a:lnTo>
                    <a:pt x="321" y="323"/>
                  </a:lnTo>
                  <a:lnTo>
                    <a:pt x="354" y="336"/>
                  </a:lnTo>
                  <a:lnTo>
                    <a:pt x="372" y="355"/>
                  </a:lnTo>
                  <a:lnTo>
                    <a:pt x="392" y="360"/>
                  </a:lnTo>
                  <a:lnTo>
                    <a:pt x="422" y="334"/>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0" name="Freeform 101"/>
            <p:cNvSpPr>
              <a:spLocks/>
            </p:cNvSpPr>
            <p:nvPr/>
          </p:nvSpPr>
          <p:spPr bwMode="auto">
            <a:xfrm>
              <a:off x="3355526" y="2314900"/>
              <a:ext cx="920677" cy="1439784"/>
            </a:xfrm>
            <a:custGeom>
              <a:avLst/>
              <a:gdLst/>
              <a:ahLst/>
              <a:cxnLst>
                <a:cxn ang="0">
                  <a:pos x="535" y="419"/>
                </a:cxn>
                <a:cxn ang="0">
                  <a:pos x="493" y="479"/>
                </a:cxn>
                <a:cxn ang="0">
                  <a:pos x="440" y="511"/>
                </a:cxn>
                <a:cxn ang="0">
                  <a:pos x="437" y="551"/>
                </a:cxn>
                <a:cxn ang="0">
                  <a:pos x="447" y="536"/>
                </a:cxn>
                <a:cxn ang="0">
                  <a:pos x="472" y="604"/>
                </a:cxn>
                <a:cxn ang="0">
                  <a:pos x="441" y="626"/>
                </a:cxn>
                <a:cxn ang="0">
                  <a:pos x="414" y="644"/>
                </a:cxn>
                <a:cxn ang="0">
                  <a:pos x="394" y="717"/>
                </a:cxn>
                <a:cxn ang="0">
                  <a:pos x="418" y="766"/>
                </a:cxn>
                <a:cxn ang="0">
                  <a:pos x="430" y="808"/>
                </a:cxn>
                <a:cxn ang="0">
                  <a:pos x="461" y="840"/>
                </a:cxn>
                <a:cxn ang="0">
                  <a:pos x="463" y="854"/>
                </a:cxn>
                <a:cxn ang="0">
                  <a:pos x="484" y="887"/>
                </a:cxn>
                <a:cxn ang="0">
                  <a:pos x="517" y="905"/>
                </a:cxn>
                <a:cxn ang="0">
                  <a:pos x="492" y="918"/>
                </a:cxn>
                <a:cxn ang="0">
                  <a:pos x="433" y="927"/>
                </a:cxn>
                <a:cxn ang="0">
                  <a:pos x="441" y="974"/>
                </a:cxn>
                <a:cxn ang="0">
                  <a:pos x="439" y="1011"/>
                </a:cxn>
                <a:cxn ang="0">
                  <a:pos x="438" y="1043"/>
                </a:cxn>
                <a:cxn ang="0">
                  <a:pos x="428" y="1039"/>
                </a:cxn>
                <a:cxn ang="0">
                  <a:pos x="407" y="1043"/>
                </a:cxn>
                <a:cxn ang="0">
                  <a:pos x="368" y="989"/>
                </a:cxn>
                <a:cxn ang="0">
                  <a:pos x="339" y="1000"/>
                </a:cxn>
                <a:cxn ang="0">
                  <a:pos x="325" y="988"/>
                </a:cxn>
                <a:cxn ang="0">
                  <a:pos x="322" y="971"/>
                </a:cxn>
                <a:cxn ang="0">
                  <a:pos x="309" y="973"/>
                </a:cxn>
                <a:cxn ang="0">
                  <a:pos x="288" y="956"/>
                </a:cxn>
                <a:cxn ang="0">
                  <a:pos x="252" y="943"/>
                </a:cxn>
                <a:cxn ang="0">
                  <a:pos x="175" y="943"/>
                </a:cxn>
                <a:cxn ang="0">
                  <a:pos x="158" y="984"/>
                </a:cxn>
                <a:cxn ang="0">
                  <a:pos x="133" y="1005"/>
                </a:cxn>
                <a:cxn ang="0">
                  <a:pos x="92" y="1002"/>
                </a:cxn>
                <a:cxn ang="0">
                  <a:pos x="70" y="958"/>
                </a:cxn>
                <a:cxn ang="0">
                  <a:pos x="49" y="924"/>
                </a:cxn>
                <a:cxn ang="0">
                  <a:pos x="53" y="899"/>
                </a:cxn>
                <a:cxn ang="0">
                  <a:pos x="56" y="873"/>
                </a:cxn>
                <a:cxn ang="0">
                  <a:pos x="64" y="830"/>
                </a:cxn>
                <a:cxn ang="0">
                  <a:pos x="71" y="782"/>
                </a:cxn>
                <a:cxn ang="0">
                  <a:pos x="60" y="670"/>
                </a:cxn>
                <a:cxn ang="0">
                  <a:pos x="5" y="458"/>
                </a:cxn>
                <a:cxn ang="0">
                  <a:pos x="152" y="121"/>
                </a:cxn>
                <a:cxn ang="0">
                  <a:pos x="232" y="0"/>
                </a:cxn>
                <a:cxn ang="0">
                  <a:pos x="279" y="13"/>
                </a:cxn>
                <a:cxn ang="0">
                  <a:pos x="354" y="26"/>
                </a:cxn>
                <a:cxn ang="0">
                  <a:pos x="389" y="73"/>
                </a:cxn>
                <a:cxn ang="0">
                  <a:pos x="441" y="127"/>
                </a:cxn>
                <a:cxn ang="0">
                  <a:pos x="504" y="272"/>
                </a:cxn>
                <a:cxn ang="0">
                  <a:pos x="550" y="369"/>
                </a:cxn>
              </a:cxnLst>
              <a:rect l="0" t="0" r="r" b="b"/>
              <a:pathLst>
                <a:path w="569" h="1048">
                  <a:moveTo>
                    <a:pt x="568" y="399"/>
                  </a:moveTo>
                  <a:lnTo>
                    <a:pt x="557" y="415"/>
                  </a:lnTo>
                  <a:lnTo>
                    <a:pt x="550" y="430"/>
                  </a:lnTo>
                  <a:lnTo>
                    <a:pt x="535" y="419"/>
                  </a:lnTo>
                  <a:lnTo>
                    <a:pt x="526" y="408"/>
                  </a:lnTo>
                  <a:lnTo>
                    <a:pt x="504" y="418"/>
                  </a:lnTo>
                  <a:lnTo>
                    <a:pt x="496" y="457"/>
                  </a:lnTo>
                  <a:lnTo>
                    <a:pt x="493" y="479"/>
                  </a:lnTo>
                  <a:lnTo>
                    <a:pt x="471" y="489"/>
                  </a:lnTo>
                  <a:lnTo>
                    <a:pt x="453" y="491"/>
                  </a:lnTo>
                  <a:lnTo>
                    <a:pt x="448" y="495"/>
                  </a:lnTo>
                  <a:lnTo>
                    <a:pt x="440" y="511"/>
                  </a:lnTo>
                  <a:lnTo>
                    <a:pt x="429" y="518"/>
                  </a:lnTo>
                  <a:lnTo>
                    <a:pt x="427" y="523"/>
                  </a:lnTo>
                  <a:lnTo>
                    <a:pt x="430" y="552"/>
                  </a:lnTo>
                  <a:lnTo>
                    <a:pt x="437" y="551"/>
                  </a:lnTo>
                  <a:lnTo>
                    <a:pt x="441" y="555"/>
                  </a:lnTo>
                  <a:lnTo>
                    <a:pt x="445" y="549"/>
                  </a:lnTo>
                  <a:lnTo>
                    <a:pt x="445" y="538"/>
                  </a:lnTo>
                  <a:lnTo>
                    <a:pt x="447" y="536"/>
                  </a:lnTo>
                  <a:lnTo>
                    <a:pt x="460" y="545"/>
                  </a:lnTo>
                  <a:lnTo>
                    <a:pt x="465" y="544"/>
                  </a:lnTo>
                  <a:lnTo>
                    <a:pt x="471" y="551"/>
                  </a:lnTo>
                  <a:lnTo>
                    <a:pt x="472" y="604"/>
                  </a:lnTo>
                  <a:lnTo>
                    <a:pt x="466" y="609"/>
                  </a:lnTo>
                  <a:lnTo>
                    <a:pt x="460" y="631"/>
                  </a:lnTo>
                  <a:lnTo>
                    <a:pt x="453" y="636"/>
                  </a:lnTo>
                  <a:lnTo>
                    <a:pt x="441" y="626"/>
                  </a:lnTo>
                  <a:lnTo>
                    <a:pt x="433" y="627"/>
                  </a:lnTo>
                  <a:lnTo>
                    <a:pt x="430" y="632"/>
                  </a:lnTo>
                  <a:lnTo>
                    <a:pt x="424" y="638"/>
                  </a:lnTo>
                  <a:lnTo>
                    <a:pt x="414" y="644"/>
                  </a:lnTo>
                  <a:lnTo>
                    <a:pt x="391" y="677"/>
                  </a:lnTo>
                  <a:lnTo>
                    <a:pt x="380" y="686"/>
                  </a:lnTo>
                  <a:lnTo>
                    <a:pt x="386" y="705"/>
                  </a:lnTo>
                  <a:lnTo>
                    <a:pt x="394" y="717"/>
                  </a:lnTo>
                  <a:lnTo>
                    <a:pt x="396" y="728"/>
                  </a:lnTo>
                  <a:lnTo>
                    <a:pt x="414" y="735"/>
                  </a:lnTo>
                  <a:lnTo>
                    <a:pt x="421" y="757"/>
                  </a:lnTo>
                  <a:lnTo>
                    <a:pt x="418" y="766"/>
                  </a:lnTo>
                  <a:lnTo>
                    <a:pt x="428" y="771"/>
                  </a:lnTo>
                  <a:lnTo>
                    <a:pt x="421" y="799"/>
                  </a:lnTo>
                  <a:lnTo>
                    <a:pt x="423" y="803"/>
                  </a:lnTo>
                  <a:lnTo>
                    <a:pt x="430" y="808"/>
                  </a:lnTo>
                  <a:lnTo>
                    <a:pt x="431" y="812"/>
                  </a:lnTo>
                  <a:lnTo>
                    <a:pt x="445" y="832"/>
                  </a:lnTo>
                  <a:lnTo>
                    <a:pt x="459" y="842"/>
                  </a:lnTo>
                  <a:lnTo>
                    <a:pt x="461" y="840"/>
                  </a:lnTo>
                  <a:lnTo>
                    <a:pt x="467" y="842"/>
                  </a:lnTo>
                  <a:lnTo>
                    <a:pt x="472" y="851"/>
                  </a:lnTo>
                  <a:lnTo>
                    <a:pt x="474" y="854"/>
                  </a:lnTo>
                  <a:lnTo>
                    <a:pt x="463" y="854"/>
                  </a:lnTo>
                  <a:lnTo>
                    <a:pt x="460" y="863"/>
                  </a:lnTo>
                  <a:lnTo>
                    <a:pt x="465" y="868"/>
                  </a:lnTo>
                  <a:lnTo>
                    <a:pt x="486" y="879"/>
                  </a:lnTo>
                  <a:lnTo>
                    <a:pt x="484" y="887"/>
                  </a:lnTo>
                  <a:lnTo>
                    <a:pt x="504" y="894"/>
                  </a:lnTo>
                  <a:lnTo>
                    <a:pt x="508" y="892"/>
                  </a:lnTo>
                  <a:lnTo>
                    <a:pt x="517" y="899"/>
                  </a:lnTo>
                  <a:lnTo>
                    <a:pt x="517" y="905"/>
                  </a:lnTo>
                  <a:lnTo>
                    <a:pt x="512" y="913"/>
                  </a:lnTo>
                  <a:lnTo>
                    <a:pt x="500" y="916"/>
                  </a:lnTo>
                  <a:lnTo>
                    <a:pt x="494" y="916"/>
                  </a:lnTo>
                  <a:lnTo>
                    <a:pt x="492" y="918"/>
                  </a:lnTo>
                  <a:lnTo>
                    <a:pt x="471" y="913"/>
                  </a:lnTo>
                  <a:lnTo>
                    <a:pt x="460" y="906"/>
                  </a:lnTo>
                  <a:lnTo>
                    <a:pt x="440" y="918"/>
                  </a:lnTo>
                  <a:lnTo>
                    <a:pt x="433" y="927"/>
                  </a:lnTo>
                  <a:lnTo>
                    <a:pt x="431" y="940"/>
                  </a:lnTo>
                  <a:lnTo>
                    <a:pt x="433" y="957"/>
                  </a:lnTo>
                  <a:lnTo>
                    <a:pt x="441" y="962"/>
                  </a:lnTo>
                  <a:lnTo>
                    <a:pt x="441" y="974"/>
                  </a:lnTo>
                  <a:lnTo>
                    <a:pt x="437" y="980"/>
                  </a:lnTo>
                  <a:lnTo>
                    <a:pt x="434" y="987"/>
                  </a:lnTo>
                  <a:lnTo>
                    <a:pt x="433" y="993"/>
                  </a:lnTo>
                  <a:lnTo>
                    <a:pt x="439" y="1011"/>
                  </a:lnTo>
                  <a:lnTo>
                    <a:pt x="439" y="1017"/>
                  </a:lnTo>
                  <a:lnTo>
                    <a:pt x="440" y="1024"/>
                  </a:lnTo>
                  <a:lnTo>
                    <a:pt x="441" y="1029"/>
                  </a:lnTo>
                  <a:lnTo>
                    <a:pt x="438" y="1043"/>
                  </a:lnTo>
                  <a:lnTo>
                    <a:pt x="434" y="1047"/>
                  </a:lnTo>
                  <a:lnTo>
                    <a:pt x="433" y="1044"/>
                  </a:lnTo>
                  <a:lnTo>
                    <a:pt x="431" y="1040"/>
                  </a:lnTo>
                  <a:lnTo>
                    <a:pt x="428" y="1039"/>
                  </a:lnTo>
                  <a:lnTo>
                    <a:pt x="425" y="1035"/>
                  </a:lnTo>
                  <a:lnTo>
                    <a:pt x="420" y="1039"/>
                  </a:lnTo>
                  <a:lnTo>
                    <a:pt x="416" y="1044"/>
                  </a:lnTo>
                  <a:lnTo>
                    <a:pt x="407" y="1043"/>
                  </a:lnTo>
                  <a:lnTo>
                    <a:pt x="395" y="1032"/>
                  </a:lnTo>
                  <a:lnTo>
                    <a:pt x="380" y="1006"/>
                  </a:lnTo>
                  <a:lnTo>
                    <a:pt x="371" y="990"/>
                  </a:lnTo>
                  <a:lnTo>
                    <a:pt x="368" y="989"/>
                  </a:lnTo>
                  <a:lnTo>
                    <a:pt x="365" y="991"/>
                  </a:lnTo>
                  <a:lnTo>
                    <a:pt x="349" y="994"/>
                  </a:lnTo>
                  <a:lnTo>
                    <a:pt x="344" y="995"/>
                  </a:lnTo>
                  <a:lnTo>
                    <a:pt x="339" y="1000"/>
                  </a:lnTo>
                  <a:lnTo>
                    <a:pt x="333" y="998"/>
                  </a:lnTo>
                  <a:lnTo>
                    <a:pt x="329" y="996"/>
                  </a:lnTo>
                  <a:lnTo>
                    <a:pt x="326" y="993"/>
                  </a:lnTo>
                  <a:lnTo>
                    <a:pt x="325" y="988"/>
                  </a:lnTo>
                  <a:lnTo>
                    <a:pt x="325" y="980"/>
                  </a:lnTo>
                  <a:lnTo>
                    <a:pt x="324" y="977"/>
                  </a:lnTo>
                  <a:lnTo>
                    <a:pt x="323" y="973"/>
                  </a:lnTo>
                  <a:lnTo>
                    <a:pt x="322" y="971"/>
                  </a:lnTo>
                  <a:lnTo>
                    <a:pt x="317" y="974"/>
                  </a:lnTo>
                  <a:lnTo>
                    <a:pt x="313" y="976"/>
                  </a:lnTo>
                  <a:lnTo>
                    <a:pt x="311" y="976"/>
                  </a:lnTo>
                  <a:lnTo>
                    <a:pt x="309" y="973"/>
                  </a:lnTo>
                  <a:lnTo>
                    <a:pt x="306" y="966"/>
                  </a:lnTo>
                  <a:lnTo>
                    <a:pt x="306" y="961"/>
                  </a:lnTo>
                  <a:lnTo>
                    <a:pt x="298" y="956"/>
                  </a:lnTo>
                  <a:lnTo>
                    <a:pt x="288" y="956"/>
                  </a:lnTo>
                  <a:lnTo>
                    <a:pt x="273" y="946"/>
                  </a:lnTo>
                  <a:lnTo>
                    <a:pt x="266" y="947"/>
                  </a:lnTo>
                  <a:lnTo>
                    <a:pt x="260" y="945"/>
                  </a:lnTo>
                  <a:lnTo>
                    <a:pt x="252" y="943"/>
                  </a:lnTo>
                  <a:lnTo>
                    <a:pt x="243" y="938"/>
                  </a:lnTo>
                  <a:lnTo>
                    <a:pt x="220" y="933"/>
                  </a:lnTo>
                  <a:lnTo>
                    <a:pt x="183" y="940"/>
                  </a:lnTo>
                  <a:lnTo>
                    <a:pt x="175" y="943"/>
                  </a:lnTo>
                  <a:lnTo>
                    <a:pt x="169" y="946"/>
                  </a:lnTo>
                  <a:lnTo>
                    <a:pt x="163" y="963"/>
                  </a:lnTo>
                  <a:lnTo>
                    <a:pt x="162" y="969"/>
                  </a:lnTo>
                  <a:lnTo>
                    <a:pt x="158" y="984"/>
                  </a:lnTo>
                  <a:lnTo>
                    <a:pt x="151" y="1000"/>
                  </a:lnTo>
                  <a:lnTo>
                    <a:pt x="144" y="1015"/>
                  </a:lnTo>
                  <a:lnTo>
                    <a:pt x="140" y="1006"/>
                  </a:lnTo>
                  <a:lnTo>
                    <a:pt x="133" y="1005"/>
                  </a:lnTo>
                  <a:lnTo>
                    <a:pt x="125" y="999"/>
                  </a:lnTo>
                  <a:lnTo>
                    <a:pt x="113" y="1001"/>
                  </a:lnTo>
                  <a:lnTo>
                    <a:pt x="95" y="1002"/>
                  </a:lnTo>
                  <a:lnTo>
                    <a:pt x="92" y="1002"/>
                  </a:lnTo>
                  <a:lnTo>
                    <a:pt x="90" y="999"/>
                  </a:lnTo>
                  <a:lnTo>
                    <a:pt x="80" y="988"/>
                  </a:lnTo>
                  <a:lnTo>
                    <a:pt x="74" y="966"/>
                  </a:lnTo>
                  <a:lnTo>
                    <a:pt x="70" y="958"/>
                  </a:lnTo>
                  <a:lnTo>
                    <a:pt x="66" y="949"/>
                  </a:lnTo>
                  <a:lnTo>
                    <a:pt x="60" y="941"/>
                  </a:lnTo>
                  <a:lnTo>
                    <a:pt x="53" y="929"/>
                  </a:lnTo>
                  <a:lnTo>
                    <a:pt x="49" y="924"/>
                  </a:lnTo>
                  <a:lnTo>
                    <a:pt x="47" y="918"/>
                  </a:lnTo>
                  <a:lnTo>
                    <a:pt x="47" y="912"/>
                  </a:lnTo>
                  <a:lnTo>
                    <a:pt x="49" y="905"/>
                  </a:lnTo>
                  <a:lnTo>
                    <a:pt x="53" y="899"/>
                  </a:lnTo>
                  <a:lnTo>
                    <a:pt x="62" y="899"/>
                  </a:lnTo>
                  <a:lnTo>
                    <a:pt x="64" y="897"/>
                  </a:lnTo>
                  <a:lnTo>
                    <a:pt x="64" y="891"/>
                  </a:lnTo>
                  <a:lnTo>
                    <a:pt x="56" y="873"/>
                  </a:lnTo>
                  <a:lnTo>
                    <a:pt x="54" y="870"/>
                  </a:lnTo>
                  <a:lnTo>
                    <a:pt x="53" y="865"/>
                  </a:lnTo>
                  <a:lnTo>
                    <a:pt x="53" y="861"/>
                  </a:lnTo>
                  <a:lnTo>
                    <a:pt x="64" y="830"/>
                  </a:lnTo>
                  <a:lnTo>
                    <a:pt x="69" y="820"/>
                  </a:lnTo>
                  <a:lnTo>
                    <a:pt x="73" y="808"/>
                  </a:lnTo>
                  <a:lnTo>
                    <a:pt x="71" y="797"/>
                  </a:lnTo>
                  <a:lnTo>
                    <a:pt x="71" y="782"/>
                  </a:lnTo>
                  <a:lnTo>
                    <a:pt x="70" y="754"/>
                  </a:lnTo>
                  <a:lnTo>
                    <a:pt x="80" y="722"/>
                  </a:lnTo>
                  <a:lnTo>
                    <a:pt x="80" y="708"/>
                  </a:lnTo>
                  <a:lnTo>
                    <a:pt x="60" y="670"/>
                  </a:lnTo>
                  <a:lnTo>
                    <a:pt x="53" y="653"/>
                  </a:lnTo>
                  <a:lnTo>
                    <a:pt x="40" y="640"/>
                  </a:lnTo>
                  <a:lnTo>
                    <a:pt x="36" y="616"/>
                  </a:lnTo>
                  <a:lnTo>
                    <a:pt x="5" y="458"/>
                  </a:lnTo>
                  <a:lnTo>
                    <a:pt x="0" y="414"/>
                  </a:lnTo>
                  <a:lnTo>
                    <a:pt x="116" y="174"/>
                  </a:lnTo>
                  <a:lnTo>
                    <a:pt x="124" y="156"/>
                  </a:lnTo>
                  <a:lnTo>
                    <a:pt x="152" y="121"/>
                  </a:lnTo>
                  <a:lnTo>
                    <a:pt x="171" y="53"/>
                  </a:lnTo>
                  <a:lnTo>
                    <a:pt x="193" y="24"/>
                  </a:lnTo>
                  <a:lnTo>
                    <a:pt x="202" y="24"/>
                  </a:lnTo>
                  <a:lnTo>
                    <a:pt x="232" y="0"/>
                  </a:lnTo>
                  <a:lnTo>
                    <a:pt x="269" y="19"/>
                  </a:lnTo>
                  <a:lnTo>
                    <a:pt x="270" y="14"/>
                  </a:lnTo>
                  <a:lnTo>
                    <a:pt x="278" y="17"/>
                  </a:lnTo>
                  <a:lnTo>
                    <a:pt x="279" y="13"/>
                  </a:lnTo>
                  <a:lnTo>
                    <a:pt x="309" y="20"/>
                  </a:lnTo>
                  <a:lnTo>
                    <a:pt x="339" y="20"/>
                  </a:lnTo>
                  <a:lnTo>
                    <a:pt x="339" y="24"/>
                  </a:lnTo>
                  <a:lnTo>
                    <a:pt x="354" y="26"/>
                  </a:lnTo>
                  <a:lnTo>
                    <a:pt x="371" y="52"/>
                  </a:lnTo>
                  <a:lnTo>
                    <a:pt x="376" y="51"/>
                  </a:lnTo>
                  <a:lnTo>
                    <a:pt x="378" y="72"/>
                  </a:lnTo>
                  <a:lnTo>
                    <a:pt x="389" y="73"/>
                  </a:lnTo>
                  <a:lnTo>
                    <a:pt x="393" y="81"/>
                  </a:lnTo>
                  <a:lnTo>
                    <a:pt x="404" y="84"/>
                  </a:lnTo>
                  <a:lnTo>
                    <a:pt x="411" y="100"/>
                  </a:lnTo>
                  <a:lnTo>
                    <a:pt x="441" y="127"/>
                  </a:lnTo>
                  <a:lnTo>
                    <a:pt x="444" y="140"/>
                  </a:lnTo>
                  <a:lnTo>
                    <a:pt x="458" y="159"/>
                  </a:lnTo>
                  <a:lnTo>
                    <a:pt x="466" y="194"/>
                  </a:lnTo>
                  <a:lnTo>
                    <a:pt x="504" y="272"/>
                  </a:lnTo>
                  <a:lnTo>
                    <a:pt x="501" y="276"/>
                  </a:lnTo>
                  <a:lnTo>
                    <a:pt x="513" y="321"/>
                  </a:lnTo>
                  <a:lnTo>
                    <a:pt x="520" y="331"/>
                  </a:lnTo>
                  <a:lnTo>
                    <a:pt x="550" y="369"/>
                  </a:lnTo>
                  <a:lnTo>
                    <a:pt x="568" y="399"/>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1" name="Freeform 123"/>
            <p:cNvSpPr>
              <a:spLocks/>
            </p:cNvSpPr>
            <p:nvPr/>
          </p:nvSpPr>
          <p:spPr bwMode="auto">
            <a:xfrm>
              <a:off x="2604703" y="3131024"/>
              <a:ext cx="1084738" cy="1252871"/>
            </a:xfrm>
            <a:custGeom>
              <a:avLst/>
              <a:gdLst/>
              <a:ahLst/>
              <a:cxnLst>
                <a:cxn ang="0">
                  <a:pos x="8" y="344"/>
                </a:cxn>
                <a:cxn ang="0">
                  <a:pos x="27" y="376"/>
                </a:cxn>
                <a:cxn ang="0">
                  <a:pos x="49" y="410"/>
                </a:cxn>
                <a:cxn ang="0">
                  <a:pos x="66" y="458"/>
                </a:cxn>
                <a:cxn ang="0">
                  <a:pos x="95" y="476"/>
                </a:cxn>
                <a:cxn ang="0">
                  <a:pos x="119" y="469"/>
                </a:cxn>
                <a:cxn ang="0">
                  <a:pos x="142" y="499"/>
                </a:cxn>
                <a:cxn ang="0">
                  <a:pos x="155" y="569"/>
                </a:cxn>
                <a:cxn ang="0">
                  <a:pos x="176" y="647"/>
                </a:cxn>
                <a:cxn ang="0">
                  <a:pos x="187" y="669"/>
                </a:cxn>
                <a:cxn ang="0">
                  <a:pos x="200" y="706"/>
                </a:cxn>
                <a:cxn ang="0">
                  <a:pos x="227" y="723"/>
                </a:cxn>
                <a:cxn ang="0">
                  <a:pos x="275" y="766"/>
                </a:cxn>
                <a:cxn ang="0">
                  <a:pos x="279" y="817"/>
                </a:cxn>
                <a:cxn ang="0">
                  <a:pos x="290" y="833"/>
                </a:cxn>
                <a:cxn ang="0">
                  <a:pos x="322" y="817"/>
                </a:cxn>
                <a:cxn ang="0">
                  <a:pos x="346" y="857"/>
                </a:cxn>
                <a:cxn ang="0">
                  <a:pos x="376" y="865"/>
                </a:cxn>
                <a:cxn ang="0">
                  <a:pos x="404" y="872"/>
                </a:cxn>
                <a:cxn ang="0">
                  <a:pos x="413" y="720"/>
                </a:cxn>
                <a:cxn ang="0">
                  <a:pos x="423" y="659"/>
                </a:cxn>
                <a:cxn ang="0">
                  <a:pos x="458" y="635"/>
                </a:cxn>
                <a:cxn ang="0">
                  <a:pos x="454" y="591"/>
                </a:cxn>
                <a:cxn ang="0">
                  <a:pos x="485" y="547"/>
                </a:cxn>
                <a:cxn ang="0">
                  <a:pos x="518" y="505"/>
                </a:cxn>
                <a:cxn ang="0">
                  <a:pos x="552" y="486"/>
                </a:cxn>
                <a:cxn ang="0">
                  <a:pos x="614" y="499"/>
                </a:cxn>
                <a:cxn ang="0">
                  <a:pos x="653" y="489"/>
                </a:cxn>
                <a:cxn ang="0">
                  <a:pos x="664" y="425"/>
                </a:cxn>
                <a:cxn ang="0">
                  <a:pos x="632" y="353"/>
                </a:cxn>
                <a:cxn ang="0">
                  <a:pos x="614" y="406"/>
                </a:cxn>
                <a:cxn ang="0">
                  <a:pos x="588" y="405"/>
                </a:cxn>
                <a:cxn ang="0">
                  <a:pos x="553" y="405"/>
                </a:cxn>
                <a:cxn ang="0">
                  <a:pos x="530" y="355"/>
                </a:cxn>
                <a:cxn ang="0">
                  <a:pos x="510" y="324"/>
                </a:cxn>
                <a:cxn ang="0">
                  <a:pos x="525" y="305"/>
                </a:cxn>
                <a:cxn ang="0">
                  <a:pos x="517" y="277"/>
                </a:cxn>
                <a:cxn ang="0">
                  <a:pos x="533" y="227"/>
                </a:cxn>
                <a:cxn ang="0">
                  <a:pos x="534" y="161"/>
                </a:cxn>
                <a:cxn ang="0">
                  <a:pos x="516" y="59"/>
                </a:cxn>
                <a:cxn ang="0">
                  <a:pos x="425" y="34"/>
                </a:cxn>
                <a:cxn ang="0">
                  <a:pos x="364" y="102"/>
                </a:cxn>
                <a:cxn ang="0">
                  <a:pos x="326" y="74"/>
                </a:cxn>
                <a:cxn ang="0">
                  <a:pos x="283" y="72"/>
                </a:cxn>
                <a:cxn ang="0">
                  <a:pos x="256" y="78"/>
                </a:cxn>
                <a:cxn ang="0">
                  <a:pos x="208" y="35"/>
                </a:cxn>
                <a:cxn ang="0">
                  <a:pos x="169" y="0"/>
                </a:cxn>
                <a:cxn ang="0">
                  <a:pos x="151" y="17"/>
                </a:cxn>
                <a:cxn ang="0">
                  <a:pos x="135" y="64"/>
                </a:cxn>
                <a:cxn ang="0">
                  <a:pos x="107" y="81"/>
                </a:cxn>
                <a:cxn ang="0">
                  <a:pos x="104" y="116"/>
                </a:cxn>
                <a:cxn ang="0">
                  <a:pos x="88" y="150"/>
                </a:cxn>
                <a:cxn ang="0">
                  <a:pos x="45" y="218"/>
                </a:cxn>
                <a:cxn ang="0">
                  <a:pos x="7" y="222"/>
                </a:cxn>
                <a:cxn ang="0">
                  <a:pos x="1" y="273"/>
                </a:cxn>
              </a:cxnLst>
              <a:rect l="0" t="0" r="r" b="b"/>
              <a:pathLst>
                <a:path w="669" h="910">
                  <a:moveTo>
                    <a:pt x="0" y="290"/>
                  </a:moveTo>
                  <a:lnTo>
                    <a:pt x="1" y="306"/>
                  </a:lnTo>
                  <a:lnTo>
                    <a:pt x="2" y="324"/>
                  </a:lnTo>
                  <a:lnTo>
                    <a:pt x="8" y="344"/>
                  </a:lnTo>
                  <a:lnTo>
                    <a:pt x="13" y="362"/>
                  </a:lnTo>
                  <a:lnTo>
                    <a:pt x="20" y="373"/>
                  </a:lnTo>
                  <a:lnTo>
                    <a:pt x="24" y="376"/>
                  </a:lnTo>
                  <a:lnTo>
                    <a:pt x="27" y="376"/>
                  </a:lnTo>
                  <a:lnTo>
                    <a:pt x="32" y="377"/>
                  </a:lnTo>
                  <a:lnTo>
                    <a:pt x="39" y="390"/>
                  </a:lnTo>
                  <a:lnTo>
                    <a:pt x="45" y="398"/>
                  </a:lnTo>
                  <a:lnTo>
                    <a:pt x="49" y="410"/>
                  </a:lnTo>
                  <a:lnTo>
                    <a:pt x="56" y="425"/>
                  </a:lnTo>
                  <a:lnTo>
                    <a:pt x="61" y="439"/>
                  </a:lnTo>
                  <a:lnTo>
                    <a:pt x="63" y="445"/>
                  </a:lnTo>
                  <a:lnTo>
                    <a:pt x="66" y="458"/>
                  </a:lnTo>
                  <a:lnTo>
                    <a:pt x="73" y="476"/>
                  </a:lnTo>
                  <a:lnTo>
                    <a:pt x="80" y="482"/>
                  </a:lnTo>
                  <a:lnTo>
                    <a:pt x="89" y="481"/>
                  </a:lnTo>
                  <a:lnTo>
                    <a:pt x="95" y="476"/>
                  </a:lnTo>
                  <a:lnTo>
                    <a:pt x="101" y="476"/>
                  </a:lnTo>
                  <a:lnTo>
                    <a:pt x="105" y="474"/>
                  </a:lnTo>
                  <a:lnTo>
                    <a:pt x="112" y="472"/>
                  </a:lnTo>
                  <a:lnTo>
                    <a:pt x="119" y="469"/>
                  </a:lnTo>
                  <a:lnTo>
                    <a:pt x="127" y="477"/>
                  </a:lnTo>
                  <a:lnTo>
                    <a:pt x="130" y="478"/>
                  </a:lnTo>
                  <a:lnTo>
                    <a:pt x="138" y="496"/>
                  </a:lnTo>
                  <a:lnTo>
                    <a:pt x="142" y="499"/>
                  </a:lnTo>
                  <a:lnTo>
                    <a:pt x="155" y="535"/>
                  </a:lnTo>
                  <a:lnTo>
                    <a:pt x="154" y="544"/>
                  </a:lnTo>
                  <a:lnTo>
                    <a:pt x="157" y="557"/>
                  </a:lnTo>
                  <a:lnTo>
                    <a:pt x="155" y="569"/>
                  </a:lnTo>
                  <a:lnTo>
                    <a:pt x="160" y="593"/>
                  </a:lnTo>
                  <a:lnTo>
                    <a:pt x="165" y="606"/>
                  </a:lnTo>
                  <a:lnTo>
                    <a:pt x="174" y="621"/>
                  </a:lnTo>
                  <a:lnTo>
                    <a:pt x="176" y="647"/>
                  </a:lnTo>
                  <a:lnTo>
                    <a:pt x="178" y="652"/>
                  </a:lnTo>
                  <a:lnTo>
                    <a:pt x="183" y="658"/>
                  </a:lnTo>
                  <a:lnTo>
                    <a:pt x="185" y="665"/>
                  </a:lnTo>
                  <a:lnTo>
                    <a:pt x="187" y="669"/>
                  </a:lnTo>
                  <a:lnTo>
                    <a:pt x="193" y="684"/>
                  </a:lnTo>
                  <a:lnTo>
                    <a:pt x="196" y="695"/>
                  </a:lnTo>
                  <a:lnTo>
                    <a:pt x="201" y="703"/>
                  </a:lnTo>
                  <a:lnTo>
                    <a:pt x="200" y="706"/>
                  </a:lnTo>
                  <a:lnTo>
                    <a:pt x="202" y="709"/>
                  </a:lnTo>
                  <a:lnTo>
                    <a:pt x="210" y="709"/>
                  </a:lnTo>
                  <a:lnTo>
                    <a:pt x="222" y="712"/>
                  </a:lnTo>
                  <a:lnTo>
                    <a:pt x="227" y="723"/>
                  </a:lnTo>
                  <a:lnTo>
                    <a:pt x="228" y="734"/>
                  </a:lnTo>
                  <a:lnTo>
                    <a:pt x="225" y="753"/>
                  </a:lnTo>
                  <a:lnTo>
                    <a:pt x="228" y="757"/>
                  </a:lnTo>
                  <a:lnTo>
                    <a:pt x="275" y="766"/>
                  </a:lnTo>
                  <a:lnTo>
                    <a:pt x="274" y="773"/>
                  </a:lnTo>
                  <a:lnTo>
                    <a:pt x="276" y="777"/>
                  </a:lnTo>
                  <a:lnTo>
                    <a:pt x="287" y="807"/>
                  </a:lnTo>
                  <a:lnTo>
                    <a:pt x="279" y="817"/>
                  </a:lnTo>
                  <a:lnTo>
                    <a:pt x="276" y="823"/>
                  </a:lnTo>
                  <a:lnTo>
                    <a:pt x="276" y="828"/>
                  </a:lnTo>
                  <a:lnTo>
                    <a:pt x="280" y="832"/>
                  </a:lnTo>
                  <a:lnTo>
                    <a:pt x="290" y="833"/>
                  </a:lnTo>
                  <a:lnTo>
                    <a:pt x="295" y="832"/>
                  </a:lnTo>
                  <a:lnTo>
                    <a:pt x="300" y="827"/>
                  </a:lnTo>
                  <a:lnTo>
                    <a:pt x="311" y="819"/>
                  </a:lnTo>
                  <a:lnTo>
                    <a:pt x="322" y="817"/>
                  </a:lnTo>
                  <a:lnTo>
                    <a:pt x="331" y="819"/>
                  </a:lnTo>
                  <a:lnTo>
                    <a:pt x="337" y="828"/>
                  </a:lnTo>
                  <a:lnTo>
                    <a:pt x="340" y="849"/>
                  </a:lnTo>
                  <a:lnTo>
                    <a:pt x="346" y="857"/>
                  </a:lnTo>
                  <a:lnTo>
                    <a:pt x="352" y="861"/>
                  </a:lnTo>
                  <a:lnTo>
                    <a:pt x="362" y="866"/>
                  </a:lnTo>
                  <a:lnTo>
                    <a:pt x="374" y="866"/>
                  </a:lnTo>
                  <a:lnTo>
                    <a:pt x="376" y="865"/>
                  </a:lnTo>
                  <a:lnTo>
                    <a:pt x="378" y="865"/>
                  </a:lnTo>
                  <a:lnTo>
                    <a:pt x="382" y="863"/>
                  </a:lnTo>
                  <a:lnTo>
                    <a:pt x="389" y="909"/>
                  </a:lnTo>
                  <a:lnTo>
                    <a:pt x="404" y="872"/>
                  </a:lnTo>
                  <a:lnTo>
                    <a:pt x="401" y="849"/>
                  </a:lnTo>
                  <a:lnTo>
                    <a:pt x="400" y="832"/>
                  </a:lnTo>
                  <a:lnTo>
                    <a:pt x="405" y="731"/>
                  </a:lnTo>
                  <a:lnTo>
                    <a:pt x="413" y="720"/>
                  </a:lnTo>
                  <a:lnTo>
                    <a:pt x="414" y="713"/>
                  </a:lnTo>
                  <a:lnTo>
                    <a:pt x="413" y="690"/>
                  </a:lnTo>
                  <a:lnTo>
                    <a:pt x="420" y="663"/>
                  </a:lnTo>
                  <a:lnTo>
                    <a:pt x="423" y="659"/>
                  </a:lnTo>
                  <a:lnTo>
                    <a:pt x="437" y="651"/>
                  </a:lnTo>
                  <a:lnTo>
                    <a:pt x="437" y="642"/>
                  </a:lnTo>
                  <a:lnTo>
                    <a:pt x="442" y="636"/>
                  </a:lnTo>
                  <a:lnTo>
                    <a:pt x="458" y="635"/>
                  </a:lnTo>
                  <a:lnTo>
                    <a:pt x="459" y="632"/>
                  </a:lnTo>
                  <a:lnTo>
                    <a:pt x="454" y="621"/>
                  </a:lnTo>
                  <a:lnTo>
                    <a:pt x="457" y="607"/>
                  </a:lnTo>
                  <a:lnTo>
                    <a:pt x="454" y="591"/>
                  </a:lnTo>
                  <a:lnTo>
                    <a:pt x="461" y="564"/>
                  </a:lnTo>
                  <a:lnTo>
                    <a:pt x="464" y="557"/>
                  </a:lnTo>
                  <a:lnTo>
                    <a:pt x="481" y="548"/>
                  </a:lnTo>
                  <a:lnTo>
                    <a:pt x="485" y="547"/>
                  </a:lnTo>
                  <a:lnTo>
                    <a:pt x="494" y="531"/>
                  </a:lnTo>
                  <a:lnTo>
                    <a:pt x="496" y="525"/>
                  </a:lnTo>
                  <a:lnTo>
                    <a:pt x="514" y="509"/>
                  </a:lnTo>
                  <a:lnTo>
                    <a:pt x="518" y="505"/>
                  </a:lnTo>
                  <a:lnTo>
                    <a:pt x="519" y="492"/>
                  </a:lnTo>
                  <a:lnTo>
                    <a:pt x="522" y="486"/>
                  </a:lnTo>
                  <a:lnTo>
                    <a:pt x="536" y="483"/>
                  </a:lnTo>
                  <a:lnTo>
                    <a:pt x="552" y="486"/>
                  </a:lnTo>
                  <a:lnTo>
                    <a:pt x="567" y="487"/>
                  </a:lnTo>
                  <a:lnTo>
                    <a:pt x="582" y="493"/>
                  </a:lnTo>
                  <a:lnTo>
                    <a:pt x="604" y="494"/>
                  </a:lnTo>
                  <a:lnTo>
                    <a:pt x="614" y="499"/>
                  </a:lnTo>
                  <a:lnTo>
                    <a:pt x="621" y="494"/>
                  </a:lnTo>
                  <a:lnTo>
                    <a:pt x="632" y="492"/>
                  </a:lnTo>
                  <a:lnTo>
                    <a:pt x="641" y="493"/>
                  </a:lnTo>
                  <a:lnTo>
                    <a:pt x="653" y="489"/>
                  </a:lnTo>
                  <a:lnTo>
                    <a:pt x="661" y="492"/>
                  </a:lnTo>
                  <a:lnTo>
                    <a:pt x="666" y="487"/>
                  </a:lnTo>
                  <a:lnTo>
                    <a:pt x="668" y="460"/>
                  </a:lnTo>
                  <a:lnTo>
                    <a:pt x="664" y="425"/>
                  </a:lnTo>
                  <a:lnTo>
                    <a:pt x="655" y="399"/>
                  </a:lnTo>
                  <a:lnTo>
                    <a:pt x="646" y="387"/>
                  </a:lnTo>
                  <a:lnTo>
                    <a:pt x="638" y="364"/>
                  </a:lnTo>
                  <a:lnTo>
                    <a:pt x="632" y="353"/>
                  </a:lnTo>
                  <a:lnTo>
                    <a:pt x="626" y="370"/>
                  </a:lnTo>
                  <a:lnTo>
                    <a:pt x="625" y="376"/>
                  </a:lnTo>
                  <a:lnTo>
                    <a:pt x="621" y="390"/>
                  </a:lnTo>
                  <a:lnTo>
                    <a:pt x="614" y="406"/>
                  </a:lnTo>
                  <a:lnTo>
                    <a:pt x="607" y="421"/>
                  </a:lnTo>
                  <a:lnTo>
                    <a:pt x="603" y="412"/>
                  </a:lnTo>
                  <a:lnTo>
                    <a:pt x="597" y="411"/>
                  </a:lnTo>
                  <a:lnTo>
                    <a:pt x="588" y="405"/>
                  </a:lnTo>
                  <a:lnTo>
                    <a:pt x="576" y="408"/>
                  </a:lnTo>
                  <a:lnTo>
                    <a:pt x="558" y="409"/>
                  </a:lnTo>
                  <a:lnTo>
                    <a:pt x="555" y="409"/>
                  </a:lnTo>
                  <a:lnTo>
                    <a:pt x="553" y="405"/>
                  </a:lnTo>
                  <a:lnTo>
                    <a:pt x="543" y="394"/>
                  </a:lnTo>
                  <a:lnTo>
                    <a:pt x="537" y="372"/>
                  </a:lnTo>
                  <a:lnTo>
                    <a:pt x="534" y="365"/>
                  </a:lnTo>
                  <a:lnTo>
                    <a:pt x="530" y="355"/>
                  </a:lnTo>
                  <a:lnTo>
                    <a:pt x="523" y="348"/>
                  </a:lnTo>
                  <a:lnTo>
                    <a:pt x="516" y="335"/>
                  </a:lnTo>
                  <a:lnTo>
                    <a:pt x="512" y="331"/>
                  </a:lnTo>
                  <a:lnTo>
                    <a:pt x="510" y="324"/>
                  </a:lnTo>
                  <a:lnTo>
                    <a:pt x="510" y="318"/>
                  </a:lnTo>
                  <a:lnTo>
                    <a:pt x="512" y="311"/>
                  </a:lnTo>
                  <a:lnTo>
                    <a:pt x="516" y="305"/>
                  </a:lnTo>
                  <a:lnTo>
                    <a:pt x="525" y="305"/>
                  </a:lnTo>
                  <a:lnTo>
                    <a:pt x="528" y="304"/>
                  </a:lnTo>
                  <a:lnTo>
                    <a:pt x="528" y="298"/>
                  </a:lnTo>
                  <a:lnTo>
                    <a:pt x="519" y="279"/>
                  </a:lnTo>
                  <a:lnTo>
                    <a:pt x="517" y="277"/>
                  </a:lnTo>
                  <a:lnTo>
                    <a:pt x="516" y="272"/>
                  </a:lnTo>
                  <a:lnTo>
                    <a:pt x="516" y="267"/>
                  </a:lnTo>
                  <a:lnTo>
                    <a:pt x="528" y="237"/>
                  </a:lnTo>
                  <a:lnTo>
                    <a:pt x="533" y="227"/>
                  </a:lnTo>
                  <a:lnTo>
                    <a:pt x="536" y="215"/>
                  </a:lnTo>
                  <a:lnTo>
                    <a:pt x="534" y="204"/>
                  </a:lnTo>
                  <a:lnTo>
                    <a:pt x="534" y="189"/>
                  </a:lnTo>
                  <a:lnTo>
                    <a:pt x="534" y="161"/>
                  </a:lnTo>
                  <a:lnTo>
                    <a:pt x="543" y="129"/>
                  </a:lnTo>
                  <a:lnTo>
                    <a:pt x="543" y="114"/>
                  </a:lnTo>
                  <a:lnTo>
                    <a:pt x="523" y="76"/>
                  </a:lnTo>
                  <a:lnTo>
                    <a:pt x="516" y="59"/>
                  </a:lnTo>
                  <a:lnTo>
                    <a:pt x="503" y="47"/>
                  </a:lnTo>
                  <a:lnTo>
                    <a:pt x="463" y="39"/>
                  </a:lnTo>
                  <a:lnTo>
                    <a:pt x="454" y="32"/>
                  </a:lnTo>
                  <a:lnTo>
                    <a:pt x="425" y="34"/>
                  </a:lnTo>
                  <a:lnTo>
                    <a:pt x="407" y="52"/>
                  </a:lnTo>
                  <a:lnTo>
                    <a:pt x="399" y="72"/>
                  </a:lnTo>
                  <a:lnTo>
                    <a:pt x="380" y="103"/>
                  </a:lnTo>
                  <a:lnTo>
                    <a:pt x="364" y="102"/>
                  </a:lnTo>
                  <a:lnTo>
                    <a:pt x="357" y="85"/>
                  </a:lnTo>
                  <a:lnTo>
                    <a:pt x="355" y="84"/>
                  </a:lnTo>
                  <a:lnTo>
                    <a:pt x="332" y="73"/>
                  </a:lnTo>
                  <a:lnTo>
                    <a:pt x="326" y="74"/>
                  </a:lnTo>
                  <a:lnTo>
                    <a:pt x="308" y="84"/>
                  </a:lnTo>
                  <a:lnTo>
                    <a:pt x="298" y="74"/>
                  </a:lnTo>
                  <a:lnTo>
                    <a:pt x="293" y="70"/>
                  </a:lnTo>
                  <a:lnTo>
                    <a:pt x="283" y="72"/>
                  </a:lnTo>
                  <a:lnTo>
                    <a:pt x="278" y="74"/>
                  </a:lnTo>
                  <a:lnTo>
                    <a:pt x="274" y="81"/>
                  </a:lnTo>
                  <a:lnTo>
                    <a:pt x="270" y="84"/>
                  </a:lnTo>
                  <a:lnTo>
                    <a:pt x="256" y="78"/>
                  </a:lnTo>
                  <a:lnTo>
                    <a:pt x="246" y="70"/>
                  </a:lnTo>
                  <a:lnTo>
                    <a:pt x="223" y="41"/>
                  </a:lnTo>
                  <a:lnTo>
                    <a:pt x="218" y="37"/>
                  </a:lnTo>
                  <a:lnTo>
                    <a:pt x="208" y="35"/>
                  </a:lnTo>
                  <a:lnTo>
                    <a:pt x="193" y="25"/>
                  </a:lnTo>
                  <a:lnTo>
                    <a:pt x="189" y="21"/>
                  </a:lnTo>
                  <a:lnTo>
                    <a:pt x="176" y="2"/>
                  </a:lnTo>
                  <a:lnTo>
                    <a:pt x="169" y="0"/>
                  </a:lnTo>
                  <a:lnTo>
                    <a:pt x="167" y="0"/>
                  </a:lnTo>
                  <a:lnTo>
                    <a:pt x="163" y="3"/>
                  </a:lnTo>
                  <a:lnTo>
                    <a:pt x="157" y="15"/>
                  </a:lnTo>
                  <a:lnTo>
                    <a:pt x="151" y="17"/>
                  </a:lnTo>
                  <a:lnTo>
                    <a:pt x="149" y="10"/>
                  </a:lnTo>
                  <a:lnTo>
                    <a:pt x="143" y="21"/>
                  </a:lnTo>
                  <a:lnTo>
                    <a:pt x="133" y="35"/>
                  </a:lnTo>
                  <a:lnTo>
                    <a:pt x="135" y="64"/>
                  </a:lnTo>
                  <a:lnTo>
                    <a:pt x="133" y="76"/>
                  </a:lnTo>
                  <a:lnTo>
                    <a:pt x="127" y="79"/>
                  </a:lnTo>
                  <a:lnTo>
                    <a:pt x="114" y="81"/>
                  </a:lnTo>
                  <a:lnTo>
                    <a:pt x="107" y="81"/>
                  </a:lnTo>
                  <a:lnTo>
                    <a:pt x="103" y="83"/>
                  </a:lnTo>
                  <a:lnTo>
                    <a:pt x="100" y="85"/>
                  </a:lnTo>
                  <a:lnTo>
                    <a:pt x="100" y="95"/>
                  </a:lnTo>
                  <a:lnTo>
                    <a:pt x="104" y="116"/>
                  </a:lnTo>
                  <a:lnTo>
                    <a:pt x="104" y="124"/>
                  </a:lnTo>
                  <a:lnTo>
                    <a:pt x="101" y="131"/>
                  </a:lnTo>
                  <a:lnTo>
                    <a:pt x="91" y="141"/>
                  </a:lnTo>
                  <a:lnTo>
                    <a:pt x="88" y="150"/>
                  </a:lnTo>
                  <a:lnTo>
                    <a:pt x="85" y="202"/>
                  </a:lnTo>
                  <a:lnTo>
                    <a:pt x="72" y="212"/>
                  </a:lnTo>
                  <a:lnTo>
                    <a:pt x="53" y="218"/>
                  </a:lnTo>
                  <a:lnTo>
                    <a:pt x="45" y="218"/>
                  </a:lnTo>
                  <a:lnTo>
                    <a:pt x="41" y="215"/>
                  </a:lnTo>
                  <a:lnTo>
                    <a:pt x="30" y="217"/>
                  </a:lnTo>
                  <a:lnTo>
                    <a:pt x="7" y="215"/>
                  </a:lnTo>
                  <a:lnTo>
                    <a:pt x="7" y="222"/>
                  </a:lnTo>
                  <a:lnTo>
                    <a:pt x="7" y="237"/>
                  </a:lnTo>
                  <a:lnTo>
                    <a:pt x="5" y="254"/>
                  </a:lnTo>
                  <a:lnTo>
                    <a:pt x="3" y="262"/>
                  </a:lnTo>
                  <a:lnTo>
                    <a:pt x="1" y="273"/>
                  </a:lnTo>
                  <a:lnTo>
                    <a:pt x="0" y="290"/>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2" name="Freeform 135"/>
            <p:cNvSpPr>
              <a:spLocks/>
            </p:cNvSpPr>
            <p:nvPr/>
          </p:nvSpPr>
          <p:spPr bwMode="auto">
            <a:xfrm>
              <a:off x="3973171" y="2864534"/>
              <a:ext cx="635016" cy="1263975"/>
            </a:xfrm>
            <a:custGeom>
              <a:avLst/>
              <a:gdLst/>
              <a:ahLst/>
              <a:cxnLst>
                <a:cxn ang="0">
                  <a:pos x="43" y="238"/>
                </a:cxn>
                <a:cxn ang="0">
                  <a:pos x="72" y="235"/>
                </a:cxn>
                <a:cxn ang="0">
                  <a:pos x="90" y="151"/>
                </a:cxn>
                <a:cxn ang="0">
                  <a:pos x="64" y="137"/>
                </a:cxn>
                <a:cxn ang="0">
                  <a:pos x="49" y="152"/>
                </a:cxn>
                <a:cxn ang="0">
                  <a:pos x="67" y="95"/>
                </a:cxn>
                <a:cxn ang="0">
                  <a:pos x="114" y="57"/>
                </a:cxn>
                <a:cxn ang="0">
                  <a:pos x="168" y="30"/>
                </a:cxn>
                <a:cxn ang="0">
                  <a:pos x="181" y="52"/>
                </a:cxn>
                <a:cxn ang="0">
                  <a:pos x="210" y="134"/>
                </a:cxn>
                <a:cxn ang="0">
                  <a:pos x="213" y="157"/>
                </a:cxn>
                <a:cxn ang="0">
                  <a:pos x="220" y="186"/>
                </a:cxn>
                <a:cxn ang="0">
                  <a:pos x="215" y="225"/>
                </a:cxn>
                <a:cxn ang="0">
                  <a:pos x="245" y="252"/>
                </a:cxn>
                <a:cxn ang="0">
                  <a:pos x="261" y="295"/>
                </a:cxn>
                <a:cxn ang="0">
                  <a:pos x="282" y="321"/>
                </a:cxn>
                <a:cxn ang="0">
                  <a:pos x="320" y="360"/>
                </a:cxn>
                <a:cxn ang="0">
                  <a:pos x="336" y="351"/>
                </a:cxn>
                <a:cxn ang="0">
                  <a:pos x="365" y="368"/>
                </a:cxn>
                <a:cxn ang="0">
                  <a:pos x="390" y="459"/>
                </a:cxn>
                <a:cxn ang="0">
                  <a:pos x="317" y="542"/>
                </a:cxn>
                <a:cxn ang="0">
                  <a:pos x="292" y="547"/>
                </a:cxn>
                <a:cxn ang="0">
                  <a:pos x="285" y="576"/>
                </a:cxn>
                <a:cxn ang="0">
                  <a:pos x="283" y="598"/>
                </a:cxn>
                <a:cxn ang="0">
                  <a:pos x="250" y="615"/>
                </a:cxn>
                <a:cxn ang="0">
                  <a:pos x="233" y="632"/>
                </a:cxn>
                <a:cxn ang="0">
                  <a:pos x="212" y="641"/>
                </a:cxn>
                <a:cxn ang="0">
                  <a:pos x="225" y="671"/>
                </a:cxn>
                <a:cxn ang="0">
                  <a:pos x="222" y="728"/>
                </a:cxn>
                <a:cxn ang="0">
                  <a:pos x="239" y="759"/>
                </a:cxn>
                <a:cxn ang="0">
                  <a:pos x="245" y="772"/>
                </a:cxn>
                <a:cxn ang="0">
                  <a:pos x="217" y="807"/>
                </a:cxn>
                <a:cxn ang="0">
                  <a:pos x="194" y="803"/>
                </a:cxn>
                <a:cxn ang="0">
                  <a:pos x="179" y="830"/>
                </a:cxn>
                <a:cxn ang="0">
                  <a:pos x="160" y="875"/>
                </a:cxn>
                <a:cxn ang="0">
                  <a:pos x="157" y="902"/>
                </a:cxn>
                <a:cxn ang="0">
                  <a:pos x="124" y="917"/>
                </a:cxn>
                <a:cxn ang="0">
                  <a:pos x="96" y="794"/>
                </a:cxn>
                <a:cxn ang="0">
                  <a:pos x="77" y="725"/>
                </a:cxn>
                <a:cxn ang="0">
                  <a:pos x="60" y="658"/>
                </a:cxn>
                <a:cxn ang="0">
                  <a:pos x="58" y="623"/>
                </a:cxn>
                <a:cxn ang="0">
                  <a:pos x="53" y="586"/>
                </a:cxn>
                <a:cxn ang="0">
                  <a:pos x="52" y="556"/>
                </a:cxn>
                <a:cxn ang="0">
                  <a:pos x="79" y="505"/>
                </a:cxn>
                <a:cxn ang="0">
                  <a:pos x="118" y="515"/>
                </a:cxn>
                <a:cxn ang="0">
                  <a:pos x="127" y="492"/>
                </a:cxn>
                <a:cxn ang="0">
                  <a:pos x="84" y="467"/>
                </a:cxn>
                <a:cxn ang="0">
                  <a:pos x="91" y="450"/>
                </a:cxn>
                <a:cxn ang="0">
                  <a:pos x="64" y="432"/>
                </a:cxn>
                <a:cxn ang="0">
                  <a:pos x="40" y="399"/>
                </a:cxn>
                <a:cxn ang="0">
                  <a:pos x="33" y="334"/>
                </a:cxn>
                <a:cxn ang="0">
                  <a:pos x="0" y="285"/>
                </a:cxn>
              </a:cxnLst>
              <a:rect l="0" t="0" r="r" b="b"/>
              <a:pathLst>
                <a:path w="391" h="918">
                  <a:moveTo>
                    <a:pt x="0" y="285"/>
                  </a:moveTo>
                  <a:lnTo>
                    <a:pt x="10" y="277"/>
                  </a:lnTo>
                  <a:lnTo>
                    <a:pt x="33" y="244"/>
                  </a:lnTo>
                  <a:lnTo>
                    <a:pt x="43" y="238"/>
                  </a:lnTo>
                  <a:lnTo>
                    <a:pt x="49" y="231"/>
                  </a:lnTo>
                  <a:lnTo>
                    <a:pt x="52" y="227"/>
                  </a:lnTo>
                  <a:lnTo>
                    <a:pt x="60" y="225"/>
                  </a:lnTo>
                  <a:lnTo>
                    <a:pt x="72" y="235"/>
                  </a:lnTo>
                  <a:lnTo>
                    <a:pt x="79" y="230"/>
                  </a:lnTo>
                  <a:lnTo>
                    <a:pt x="85" y="208"/>
                  </a:lnTo>
                  <a:lnTo>
                    <a:pt x="91" y="203"/>
                  </a:lnTo>
                  <a:lnTo>
                    <a:pt x="90" y="151"/>
                  </a:lnTo>
                  <a:lnTo>
                    <a:pt x="84" y="144"/>
                  </a:lnTo>
                  <a:lnTo>
                    <a:pt x="79" y="145"/>
                  </a:lnTo>
                  <a:lnTo>
                    <a:pt x="66" y="136"/>
                  </a:lnTo>
                  <a:lnTo>
                    <a:pt x="64" y="137"/>
                  </a:lnTo>
                  <a:lnTo>
                    <a:pt x="64" y="148"/>
                  </a:lnTo>
                  <a:lnTo>
                    <a:pt x="60" y="155"/>
                  </a:lnTo>
                  <a:lnTo>
                    <a:pt x="55" y="151"/>
                  </a:lnTo>
                  <a:lnTo>
                    <a:pt x="49" y="152"/>
                  </a:lnTo>
                  <a:lnTo>
                    <a:pt x="46" y="123"/>
                  </a:lnTo>
                  <a:lnTo>
                    <a:pt x="48" y="118"/>
                  </a:lnTo>
                  <a:lnTo>
                    <a:pt x="58" y="111"/>
                  </a:lnTo>
                  <a:lnTo>
                    <a:pt x="67" y="95"/>
                  </a:lnTo>
                  <a:lnTo>
                    <a:pt x="72" y="91"/>
                  </a:lnTo>
                  <a:lnTo>
                    <a:pt x="90" y="89"/>
                  </a:lnTo>
                  <a:lnTo>
                    <a:pt x="111" y="79"/>
                  </a:lnTo>
                  <a:lnTo>
                    <a:pt x="114" y="57"/>
                  </a:lnTo>
                  <a:lnTo>
                    <a:pt x="123" y="18"/>
                  </a:lnTo>
                  <a:lnTo>
                    <a:pt x="145" y="8"/>
                  </a:lnTo>
                  <a:lnTo>
                    <a:pt x="154" y="19"/>
                  </a:lnTo>
                  <a:lnTo>
                    <a:pt x="168" y="30"/>
                  </a:lnTo>
                  <a:lnTo>
                    <a:pt x="175" y="15"/>
                  </a:lnTo>
                  <a:lnTo>
                    <a:pt x="186" y="0"/>
                  </a:lnTo>
                  <a:lnTo>
                    <a:pt x="201" y="23"/>
                  </a:lnTo>
                  <a:lnTo>
                    <a:pt x="181" y="52"/>
                  </a:lnTo>
                  <a:lnTo>
                    <a:pt x="186" y="69"/>
                  </a:lnTo>
                  <a:lnTo>
                    <a:pt x="199" y="78"/>
                  </a:lnTo>
                  <a:lnTo>
                    <a:pt x="203" y="111"/>
                  </a:lnTo>
                  <a:lnTo>
                    <a:pt x="210" y="134"/>
                  </a:lnTo>
                  <a:lnTo>
                    <a:pt x="213" y="139"/>
                  </a:lnTo>
                  <a:lnTo>
                    <a:pt x="213" y="141"/>
                  </a:lnTo>
                  <a:lnTo>
                    <a:pt x="215" y="144"/>
                  </a:lnTo>
                  <a:lnTo>
                    <a:pt x="213" y="157"/>
                  </a:lnTo>
                  <a:lnTo>
                    <a:pt x="206" y="166"/>
                  </a:lnTo>
                  <a:lnTo>
                    <a:pt x="204" y="174"/>
                  </a:lnTo>
                  <a:lnTo>
                    <a:pt x="218" y="181"/>
                  </a:lnTo>
                  <a:lnTo>
                    <a:pt x="220" y="186"/>
                  </a:lnTo>
                  <a:lnTo>
                    <a:pt x="223" y="189"/>
                  </a:lnTo>
                  <a:lnTo>
                    <a:pt x="222" y="194"/>
                  </a:lnTo>
                  <a:lnTo>
                    <a:pt x="218" y="202"/>
                  </a:lnTo>
                  <a:lnTo>
                    <a:pt x="215" y="225"/>
                  </a:lnTo>
                  <a:lnTo>
                    <a:pt x="219" y="227"/>
                  </a:lnTo>
                  <a:lnTo>
                    <a:pt x="227" y="227"/>
                  </a:lnTo>
                  <a:lnTo>
                    <a:pt x="249" y="236"/>
                  </a:lnTo>
                  <a:lnTo>
                    <a:pt x="245" y="252"/>
                  </a:lnTo>
                  <a:lnTo>
                    <a:pt x="253" y="258"/>
                  </a:lnTo>
                  <a:lnTo>
                    <a:pt x="251" y="278"/>
                  </a:lnTo>
                  <a:lnTo>
                    <a:pt x="254" y="295"/>
                  </a:lnTo>
                  <a:lnTo>
                    <a:pt x="261" y="295"/>
                  </a:lnTo>
                  <a:lnTo>
                    <a:pt x="265" y="301"/>
                  </a:lnTo>
                  <a:lnTo>
                    <a:pt x="268" y="302"/>
                  </a:lnTo>
                  <a:lnTo>
                    <a:pt x="278" y="317"/>
                  </a:lnTo>
                  <a:lnTo>
                    <a:pt x="282" y="321"/>
                  </a:lnTo>
                  <a:lnTo>
                    <a:pt x="286" y="344"/>
                  </a:lnTo>
                  <a:lnTo>
                    <a:pt x="299" y="343"/>
                  </a:lnTo>
                  <a:lnTo>
                    <a:pt x="310" y="343"/>
                  </a:lnTo>
                  <a:lnTo>
                    <a:pt x="320" y="360"/>
                  </a:lnTo>
                  <a:lnTo>
                    <a:pt x="323" y="362"/>
                  </a:lnTo>
                  <a:lnTo>
                    <a:pt x="328" y="357"/>
                  </a:lnTo>
                  <a:lnTo>
                    <a:pt x="330" y="354"/>
                  </a:lnTo>
                  <a:lnTo>
                    <a:pt x="336" y="351"/>
                  </a:lnTo>
                  <a:lnTo>
                    <a:pt x="340" y="350"/>
                  </a:lnTo>
                  <a:lnTo>
                    <a:pt x="354" y="351"/>
                  </a:lnTo>
                  <a:lnTo>
                    <a:pt x="363" y="356"/>
                  </a:lnTo>
                  <a:lnTo>
                    <a:pt x="365" y="368"/>
                  </a:lnTo>
                  <a:lnTo>
                    <a:pt x="366" y="429"/>
                  </a:lnTo>
                  <a:lnTo>
                    <a:pt x="367" y="442"/>
                  </a:lnTo>
                  <a:lnTo>
                    <a:pt x="368" y="457"/>
                  </a:lnTo>
                  <a:lnTo>
                    <a:pt x="390" y="459"/>
                  </a:lnTo>
                  <a:lnTo>
                    <a:pt x="389" y="472"/>
                  </a:lnTo>
                  <a:lnTo>
                    <a:pt x="357" y="504"/>
                  </a:lnTo>
                  <a:lnTo>
                    <a:pt x="320" y="542"/>
                  </a:lnTo>
                  <a:lnTo>
                    <a:pt x="317" y="542"/>
                  </a:lnTo>
                  <a:lnTo>
                    <a:pt x="308" y="548"/>
                  </a:lnTo>
                  <a:lnTo>
                    <a:pt x="302" y="545"/>
                  </a:lnTo>
                  <a:lnTo>
                    <a:pt x="295" y="545"/>
                  </a:lnTo>
                  <a:lnTo>
                    <a:pt x="292" y="547"/>
                  </a:lnTo>
                  <a:lnTo>
                    <a:pt x="291" y="553"/>
                  </a:lnTo>
                  <a:lnTo>
                    <a:pt x="284" y="559"/>
                  </a:lnTo>
                  <a:lnTo>
                    <a:pt x="284" y="569"/>
                  </a:lnTo>
                  <a:lnTo>
                    <a:pt x="285" y="576"/>
                  </a:lnTo>
                  <a:lnTo>
                    <a:pt x="283" y="581"/>
                  </a:lnTo>
                  <a:lnTo>
                    <a:pt x="283" y="592"/>
                  </a:lnTo>
                  <a:lnTo>
                    <a:pt x="285" y="594"/>
                  </a:lnTo>
                  <a:lnTo>
                    <a:pt x="283" y="598"/>
                  </a:lnTo>
                  <a:lnTo>
                    <a:pt x="274" y="598"/>
                  </a:lnTo>
                  <a:lnTo>
                    <a:pt x="264" y="600"/>
                  </a:lnTo>
                  <a:lnTo>
                    <a:pt x="258" y="606"/>
                  </a:lnTo>
                  <a:lnTo>
                    <a:pt x="250" y="615"/>
                  </a:lnTo>
                  <a:lnTo>
                    <a:pt x="242" y="617"/>
                  </a:lnTo>
                  <a:lnTo>
                    <a:pt x="240" y="621"/>
                  </a:lnTo>
                  <a:lnTo>
                    <a:pt x="239" y="628"/>
                  </a:lnTo>
                  <a:lnTo>
                    <a:pt x="233" y="632"/>
                  </a:lnTo>
                  <a:lnTo>
                    <a:pt x="229" y="634"/>
                  </a:lnTo>
                  <a:lnTo>
                    <a:pt x="228" y="632"/>
                  </a:lnTo>
                  <a:lnTo>
                    <a:pt x="222" y="633"/>
                  </a:lnTo>
                  <a:lnTo>
                    <a:pt x="212" y="641"/>
                  </a:lnTo>
                  <a:lnTo>
                    <a:pt x="209" y="650"/>
                  </a:lnTo>
                  <a:lnTo>
                    <a:pt x="211" y="652"/>
                  </a:lnTo>
                  <a:lnTo>
                    <a:pt x="222" y="655"/>
                  </a:lnTo>
                  <a:lnTo>
                    <a:pt x="225" y="671"/>
                  </a:lnTo>
                  <a:lnTo>
                    <a:pt x="230" y="683"/>
                  </a:lnTo>
                  <a:lnTo>
                    <a:pt x="226" y="692"/>
                  </a:lnTo>
                  <a:lnTo>
                    <a:pt x="222" y="709"/>
                  </a:lnTo>
                  <a:lnTo>
                    <a:pt x="222" y="728"/>
                  </a:lnTo>
                  <a:lnTo>
                    <a:pt x="224" y="744"/>
                  </a:lnTo>
                  <a:lnTo>
                    <a:pt x="227" y="746"/>
                  </a:lnTo>
                  <a:lnTo>
                    <a:pt x="229" y="749"/>
                  </a:lnTo>
                  <a:lnTo>
                    <a:pt x="239" y="759"/>
                  </a:lnTo>
                  <a:lnTo>
                    <a:pt x="244" y="765"/>
                  </a:lnTo>
                  <a:lnTo>
                    <a:pt x="246" y="765"/>
                  </a:lnTo>
                  <a:lnTo>
                    <a:pt x="248" y="769"/>
                  </a:lnTo>
                  <a:lnTo>
                    <a:pt x="245" y="772"/>
                  </a:lnTo>
                  <a:lnTo>
                    <a:pt x="242" y="793"/>
                  </a:lnTo>
                  <a:lnTo>
                    <a:pt x="227" y="796"/>
                  </a:lnTo>
                  <a:lnTo>
                    <a:pt x="221" y="807"/>
                  </a:lnTo>
                  <a:lnTo>
                    <a:pt x="217" y="807"/>
                  </a:lnTo>
                  <a:lnTo>
                    <a:pt x="206" y="802"/>
                  </a:lnTo>
                  <a:lnTo>
                    <a:pt x="203" y="802"/>
                  </a:lnTo>
                  <a:lnTo>
                    <a:pt x="200" y="803"/>
                  </a:lnTo>
                  <a:lnTo>
                    <a:pt x="194" y="803"/>
                  </a:lnTo>
                  <a:lnTo>
                    <a:pt x="192" y="803"/>
                  </a:lnTo>
                  <a:lnTo>
                    <a:pt x="187" y="807"/>
                  </a:lnTo>
                  <a:lnTo>
                    <a:pt x="185" y="809"/>
                  </a:lnTo>
                  <a:lnTo>
                    <a:pt x="179" y="830"/>
                  </a:lnTo>
                  <a:lnTo>
                    <a:pt x="178" y="877"/>
                  </a:lnTo>
                  <a:lnTo>
                    <a:pt x="174" y="881"/>
                  </a:lnTo>
                  <a:lnTo>
                    <a:pt x="171" y="881"/>
                  </a:lnTo>
                  <a:lnTo>
                    <a:pt x="160" y="875"/>
                  </a:lnTo>
                  <a:lnTo>
                    <a:pt x="155" y="879"/>
                  </a:lnTo>
                  <a:lnTo>
                    <a:pt x="151" y="886"/>
                  </a:lnTo>
                  <a:lnTo>
                    <a:pt x="155" y="890"/>
                  </a:lnTo>
                  <a:lnTo>
                    <a:pt x="157" y="902"/>
                  </a:lnTo>
                  <a:lnTo>
                    <a:pt x="150" y="912"/>
                  </a:lnTo>
                  <a:lnTo>
                    <a:pt x="150" y="908"/>
                  </a:lnTo>
                  <a:lnTo>
                    <a:pt x="125" y="906"/>
                  </a:lnTo>
                  <a:lnTo>
                    <a:pt x="124" y="917"/>
                  </a:lnTo>
                  <a:lnTo>
                    <a:pt x="100" y="915"/>
                  </a:lnTo>
                  <a:lnTo>
                    <a:pt x="96" y="903"/>
                  </a:lnTo>
                  <a:lnTo>
                    <a:pt x="97" y="807"/>
                  </a:lnTo>
                  <a:lnTo>
                    <a:pt x="96" y="794"/>
                  </a:lnTo>
                  <a:lnTo>
                    <a:pt x="88" y="776"/>
                  </a:lnTo>
                  <a:lnTo>
                    <a:pt x="80" y="763"/>
                  </a:lnTo>
                  <a:lnTo>
                    <a:pt x="76" y="750"/>
                  </a:lnTo>
                  <a:lnTo>
                    <a:pt x="77" y="725"/>
                  </a:lnTo>
                  <a:lnTo>
                    <a:pt x="78" y="713"/>
                  </a:lnTo>
                  <a:lnTo>
                    <a:pt x="77" y="694"/>
                  </a:lnTo>
                  <a:lnTo>
                    <a:pt x="75" y="687"/>
                  </a:lnTo>
                  <a:lnTo>
                    <a:pt x="60" y="658"/>
                  </a:lnTo>
                  <a:lnTo>
                    <a:pt x="53" y="645"/>
                  </a:lnTo>
                  <a:lnTo>
                    <a:pt x="56" y="642"/>
                  </a:lnTo>
                  <a:lnTo>
                    <a:pt x="59" y="628"/>
                  </a:lnTo>
                  <a:lnTo>
                    <a:pt x="58" y="623"/>
                  </a:lnTo>
                  <a:lnTo>
                    <a:pt x="57" y="616"/>
                  </a:lnTo>
                  <a:lnTo>
                    <a:pt x="57" y="610"/>
                  </a:lnTo>
                  <a:lnTo>
                    <a:pt x="52" y="592"/>
                  </a:lnTo>
                  <a:lnTo>
                    <a:pt x="53" y="586"/>
                  </a:lnTo>
                  <a:lnTo>
                    <a:pt x="55" y="579"/>
                  </a:lnTo>
                  <a:lnTo>
                    <a:pt x="60" y="573"/>
                  </a:lnTo>
                  <a:lnTo>
                    <a:pt x="60" y="561"/>
                  </a:lnTo>
                  <a:lnTo>
                    <a:pt x="52" y="556"/>
                  </a:lnTo>
                  <a:lnTo>
                    <a:pt x="50" y="539"/>
                  </a:lnTo>
                  <a:lnTo>
                    <a:pt x="52" y="526"/>
                  </a:lnTo>
                  <a:lnTo>
                    <a:pt x="58" y="517"/>
                  </a:lnTo>
                  <a:lnTo>
                    <a:pt x="79" y="505"/>
                  </a:lnTo>
                  <a:lnTo>
                    <a:pt x="90" y="512"/>
                  </a:lnTo>
                  <a:lnTo>
                    <a:pt x="111" y="517"/>
                  </a:lnTo>
                  <a:lnTo>
                    <a:pt x="112" y="515"/>
                  </a:lnTo>
                  <a:lnTo>
                    <a:pt x="118" y="515"/>
                  </a:lnTo>
                  <a:lnTo>
                    <a:pt x="131" y="512"/>
                  </a:lnTo>
                  <a:lnTo>
                    <a:pt x="136" y="504"/>
                  </a:lnTo>
                  <a:lnTo>
                    <a:pt x="136" y="498"/>
                  </a:lnTo>
                  <a:lnTo>
                    <a:pt x="127" y="492"/>
                  </a:lnTo>
                  <a:lnTo>
                    <a:pt x="123" y="493"/>
                  </a:lnTo>
                  <a:lnTo>
                    <a:pt x="103" y="487"/>
                  </a:lnTo>
                  <a:lnTo>
                    <a:pt x="105" y="478"/>
                  </a:lnTo>
                  <a:lnTo>
                    <a:pt x="84" y="467"/>
                  </a:lnTo>
                  <a:lnTo>
                    <a:pt x="79" y="462"/>
                  </a:lnTo>
                  <a:lnTo>
                    <a:pt x="82" y="454"/>
                  </a:lnTo>
                  <a:lnTo>
                    <a:pt x="93" y="454"/>
                  </a:lnTo>
                  <a:lnTo>
                    <a:pt x="91" y="450"/>
                  </a:lnTo>
                  <a:lnTo>
                    <a:pt x="86" y="442"/>
                  </a:lnTo>
                  <a:lnTo>
                    <a:pt x="80" y="439"/>
                  </a:lnTo>
                  <a:lnTo>
                    <a:pt x="78" y="442"/>
                  </a:lnTo>
                  <a:lnTo>
                    <a:pt x="64" y="432"/>
                  </a:lnTo>
                  <a:lnTo>
                    <a:pt x="50" y="411"/>
                  </a:lnTo>
                  <a:lnTo>
                    <a:pt x="49" y="407"/>
                  </a:lnTo>
                  <a:lnTo>
                    <a:pt x="42" y="402"/>
                  </a:lnTo>
                  <a:lnTo>
                    <a:pt x="40" y="399"/>
                  </a:lnTo>
                  <a:lnTo>
                    <a:pt x="47" y="371"/>
                  </a:lnTo>
                  <a:lnTo>
                    <a:pt x="37" y="366"/>
                  </a:lnTo>
                  <a:lnTo>
                    <a:pt x="40" y="356"/>
                  </a:lnTo>
                  <a:lnTo>
                    <a:pt x="33" y="334"/>
                  </a:lnTo>
                  <a:lnTo>
                    <a:pt x="15" y="328"/>
                  </a:lnTo>
                  <a:lnTo>
                    <a:pt x="13" y="317"/>
                  </a:lnTo>
                  <a:lnTo>
                    <a:pt x="5" y="305"/>
                  </a:lnTo>
                  <a:lnTo>
                    <a:pt x="0" y="285"/>
                  </a:lnTo>
                </a:path>
              </a:pathLst>
            </a:custGeom>
            <a:solidFill>
              <a:schemeClr val="accent1">
                <a:lumMod val="75000"/>
              </a:schemeClr>
            </a:solidFill>
            <a:ln w="6350" cap="rnd" cmpd="sng">
              <a:solidFill>
                <a:srgbClr val="1F497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3" name="Freeform 147"/>
            <p:cNvSpPr>
              <a:spLocks/>
            </p:cNvSpPr>
            <p:nvPr/>
          </p:nvSpPr>
          <p:spPr bwMode="auto">
            <a:xfrm>
              <a:off x="6528674" y="4433861"/>
              <a:ext cx="673619" cy="656971"/>
            </a:xfrm>
            <a:custGeom>
              <a:avLst/>
              <a:gdLst/>
              <a:ahLst/>
              <a:cxnLst>
                <a:cxn ang="0">
                  <a:pos x="2" y="148"/>
                </a:cxn>
                <a:cxn ang="0">
                  <a:pos x="21" y="130"/>
                </a:cxn>
                <a:cxn ang="0">
                  <a:pos x="39" y="113"/>
                </a:cxn>
                <a:cxn ang="0">
                  <a:pos x="48" y="109"/>
                </a:cxn>
                <a:cxn ang="0">
                  <a:pos x="56" y="105"/>
                </a:cxn>
                <a:cxn ang="0">
                  <a:pos x="77" y="90"/>
                </a:cxn>
                <a:cxn ang="0">
                  <a:pos x="101" y="81"/>
                </a:cxn>
                <a:cxn ang="0">
                  <a:pos x="115" y="78"/>
                </a:cxn>
                <a:cxn ang="0">
                  <a:pos x="145" y="72"/>
                </a:cxn>
                <a:cxn ang="0">
                  <a:pos x="157" y="68"/>
                </a:cxn>
                <a:cxn ang="0">
                  <a:pos x="181" y="62"/>
                </a:cxn>
                <a:cxn ang="0">
                  <a:pos x="201" y="56"/>
                </a:cxn>
                <a:cxn ang="0">
                  <a:pos x="216" y="51"/>
                </a:cxn>
                <a:cxn ang="0">
                  <a:pos x="227" y="45"/>
                </a:cxn>
                <a:cxn ang="0">
                  <a:pos x="234" y="41"/>
                </a:cxn>
                <a:cxn ang="0">
                  <a:pos x="247" y="24"/>
                </a:cxn>
                <a:cxn ang="0">
                  <a:pos x="251" y="20"/>
                </a:cxn>
                <a:cxn ang="0">
                  <a:pos x="261" y="19"/>
                </a:cxn>
                <a:cxn ang="0">
                  <a:pos x="271" y="14"/>
                </a:cxn>
                <a:cxn ang="0">
                  <a:pos x="280" y="12"/>
                </a:cxn>
                <a:cxn ang="0">
                  <a:pos x="285" y="13"/>
                </a:cxn>
                <a:cxn ang="0">
                  <a:pos x="294" y="15"/>
                </a:cxn>
                <a:cxn ang="0">
                  <a:pos x="299" y="14"/>
                </a:cxn>
                <a:cxn ang="0">
                  <a:pos x="300" y="13"/>
                </a:cxn>
                <a:cxn ang="0">
                  <a:pos x="313" y="0"/>
                </a:cxn>
                <a:cxn ang="0">
                  <a:pos x="328" y="1"/>
                </a:cxn>
                <a:cxn ang="0">
                  <a:pos x="357" y="4"/>
                </a:cxn>
                <a:cxn ang="0">
                  <a:pos x="381" y="9"/>
                </a:cxn>
                <a:cxn ang="0">
                  <a:pos x="408" y="14"/>
                </a:cxn>
                <a:cxn ang="0">
                  <a:pos x="402" y="145"/>
                </a:cxn>
                <a:cxn ang="0">
                  <a:pos x="196" y="475"/>
                </a:cxn>
                <a:cxn ang="0">
                  <a:pos x="56" y="244"/>
                </a:cxn>
                <a:cxn ang="0">
                  <a:pos x="37" y="246"/>
                </a:cxn>
                <a:cxn ang="0">
                  <a:pos x="23" y="241"/>
                </a:cxn>
                <a:cxn ang="0">
                  <a:pos x="7" y="173"/>
                </a:cxn>
                <a:cxn ang="0">
                  <a:pos x="0" y="159"/>
                </a:cxn>
              </a:cxnLst>
              <a:rect l="0" t="0" r="r" b="b"/>
              <a:pathLst>
                <a:path w="415" h="476">
                  <a:moveTo>
                    <a:pt x="0" y="159"/>
                  </a:moveTo>
                  <a:lnTo>
                    <a:pt x="2" y="148"/>
                  </a:lnTo>
                  <a:lnTo>
                    <a:pt x="6" y="142"/>
                  </a:lnTo>
                  <a:lnTo>
                    <a:pt x="21" y="130"/>
                  </a:lnTo>
                  <a:lnTo>
                    <a:pt x="27" y="124"/>
                  </a:lnTo>
                  <a:lnTo>
                    <a:pt x="39" y="113"/>
                  </a:lnTo>
                  <a:lnTo>
                    <a:pt x="44" y="112"/>
                  </a:lnTo>
                  <a:lnTo>
                    <a:pt x="48" y="109"/>
                  </a:lnTo>
                  <a:lnTo>
                    <a:pt x="50" y="109"/>
                  </a:lnTo>
                  <a:lnTo>
                    <a:pt x="56" y="105"/>
                  </a:lnTo>
                  <a:lnTo>
                    <a:pt x="63" y="97"/>
                  </a:lnTo>
                  <a:lnTo>
                    <a:pt x="77" y="90"/>
                  </a:lnTo>
                  <a:lnTo>
                    <a:pt x="83" y="87"/>
                  </a:lnTo>
                  <a:lnTo>
                    <a:pt x="101" y="81"/>
                  </a:lnTo>
                  <a:lnTo>
                    <a:pt x="104" y="81"/>
                  </a:lnTo>
                  <a:lnTo>
                    <a:pt x="115" y="78"/>
                  </a:lnTo>
                  <a:lnTo>
                    <a:pt x="132" y="74"/>
                  </a:lnTo>
                  <a:lnTo>
                    <a:pt x="145" y="72"/>
                  </a:lnTo>
                  <a:lnTo>
                    <a:pt x="149" y="70"/>
                  </a:lnTo>
                  <a:lnTo>
                    <a:pt x="157" y="68"/>
                  </a:lnTo>
                  <a:lnTo>
                    <a:pt x="162" y="67"/>
                  </a:lnTo>
                  <a:lnTo>
                    <a:pt x="181" y="62"/>
                  </a:lnTo>
                  <a:lnTo>
                    <a:pt x="192" y="57"/>
                  </a:lnTo>
                  <a:lnTo>
                    <a:pt x="201" y="56"/>
                  </a:lnTo>
                  <a:lnTo>
                    <a:pt x="208" y="53"/>
                  </a:lnTo>
                  <a:lnTo>
                    <a:pt x="216" y="51"/>
                  </a:lnTo>
                  <a:lnTo>
                    <a:pt x="219" y="48"/>
                  </a:lnTo>
                  <a:lnTo>
                    <a:pt x="227" y="45"/>
                  </a:lnTo>
                  <a:lnTo>
                    <a:pt x="229" y="43"/>
                  </a:lnTo>
                  <a:lnTo>
                    <a:pt x="234" y="41"/>
                  </a:lnTo>
                  <a:lnTo>
                    <a:pt x="245" y="28"/>
                  </a:lnTo>
                  <a:lnTo>
                    <a:pt x="247" y="24"/>
                  </a:lnTo>
                  <a:lnTo>
                    <a:pt x="249" y="21"/>
                  </a:lnTo>
                  <a:lnTo>
                    <a:pt x="251" y="20"/>
                  </a:lnTo>
                  <a:lnTo>
                    <a:pt x="256" y="19"/>
                  </a:lnTo>
                  <a:lnTo>
                    <a:pt x="261" y="19"/>
                  </a:lnTo>
                  <a:lnTo>
                    <a:pt x="267" y="15"/>
                  </a:lnTo>
                  <a:lnTo>
                    <a:pt x="271" y="14"/>
                  </a:lnTo>
                  <a:lnTo>
                    <a:pt x="277" y="14"/>
                  </a:lnTo>
                  <a:lnTo>
                    <a:pt x="280" y="12"/>
                  </a:lnTo>
                  <a:lnTo>
                    <a:pt x="284" y="13"/>
                  </a:lnTo>
                  <a:lnTo>
                    <a:pt x="285" y="13"/>
                  </a:lnTo>
                  <a:lnTo>
                    <a:pt x="293" y="15"/>
                  </a:lnTo>
                  <a:lnTo>
                    <a:pt x="294" y="15"/>
                  </a:lnTo>
                  <a:lnTo>
                    <a:pt x="297" y="13"/>
                  </a:lnTo>
                  <a:lnTo>
                    <a:pt x="299" y="14"/>
                  </a:lnTo>
                  <a:lnTo>
                    <a:pt x="301" y="13"/>
                  </a:lnTo>
                  <a:lnTo>
                    <a:pt x="300" y="13"/>
                  </a:lnTo>
                  <a:lnTo>
                    <a:pt x="309" y="3"/>
                  </a:lnTo>
                  <a:lnTo>
                    <a:pt x="313" y="0"/>
                  </a:lnTo>
                  <a:lnTo>
                    <a:pt x="317" y="0"/>
                  </a:lnTo>
                  <a:lnTo>
                    <a:pt x="328" y="1"/>
                  </a:lnTo>
                  <a:lnTo>
                    <a:pt x="338" y="0"/>
                  </a:lnTo>
                  <a:lnTo>
                    <a:pt x="357" y="4"/>
                  </a:lnTo>
                  <a:lnTo>
                    <a:pt x="364" y="8"/>
                  </a:lnTo>
                  <a:lnTo>
                    <a:pt x="381" y="9"/>
                  </a:lnTo>
                  <a:lnTo>
                    <a:pt x="404" y="14"/>
                  </a:lnTo>
                  <a:lnTo>
                    <a:pt x="408" y="14"/>
                  </a:lnTo>
                  <a:lnTo>
                    <a:pt x="414" y="84"/>
                  </a:lnTo>
                  <a:lnTo>
                    <a:pt x="402" y="145"/>
                  </a:lnTo>
                  <a:lnTo>
                    <a:pt x="360" y="212"/>
                  </a:lnTo>
                  <a:lnTo>
                    <a:pt x="196" y="475"/>
                  </a:lnTo>
                  <a:lnTo>
                    <a:pt x="79" y="279"/>
                  </a:lnTo>
                  <a:lnTo>
                    <a:pt x="56" y="244"/>
                  </a:lnTo>
                  <a:lnTo>
                    <a:pt x="51" y="252"/>
                  </a:lnTo>
                  <a:lnTo>
                    <a:pt x="37" y="246"/>
                  </a:lnTo>
                  <a:lnTo>
                    <a:pt x="31" y="244"/>
                  </a:lnTo>
                  <a:lnTo>
                    <a:pt x="23" y="241"/>
                  </a:lnTo>
                  <a:lnTo>
                    <a:pt x="9" y="241"/>
                  </a:lnTo>
                  <a:lnTo>
                    <a:pt x="7" y="173"/>
                  </a:lnTo>
                  <a:lnTo>
                    <a:pt x="3" y="172"/>
                  </a:lnTo>
                  <a:lnTo>
                    <a:pt x="0" y="159"/>
                  </a:lnTo>
                </a:path>
              </a:pathLst>
            </a:custGeom>
            <a:solidFill>
              <a:srgbClr val="FFB41D"/>
            </a:solidFill>
            <a:ln w="635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4" name="Freeform 149"/>
            <p:cNvSpPr>
              <a:spLocks/>
            </p:cNvSpPr>
            <p:nvPr/>
          </p:nvSpPr>
          <p:spPr bwMode="auto">
            <a:xfrm>
              <a:off x="6063511" y="4670741"/>
              <a:ext cx="810658" cy="834631"/>
            </a:xfrm>
            <a:custGeom>
              <a:avLst/>
              <a:gdLst/>
              <a:ahLst/>
              <a:cxnLst>
                <a:cxn ang="0">
                  <a:pos x="42" y="554"/>
                </a:cxn>
                <a:cxn ang="0">
                  <a:pos x="49" y="565"/>
                </a:cxn>
                <a:cxn ang="0">
                  <a:pos x="59" y="566"/>
                </a:cxn>
                <a:cxn ang="0">
                  <a:pos x="62" y="573"/>
                </a:cxn>
                <a:cxn ang="0">
                  <a:pos x="70" y="573"/>
                </a:cxn>
                <a:cxn ang="0">
                  <a:pos x="75" y="579"/>
                </a:cxn>
                <a:cxn ang="0">
                  <a:pos x="86" y="592"/>
                </a:cxn>
                <a:cxn ang="0">
                  <a:pos x="120" y="593"/>
                </a:cxn>
                <a:cxn ang="0">
                  <a:pos x="124" y="588"/>
                </a:cxn>
                <a:cxn ang="0">
                  <a:pos x="131" y="566"/>
                </a:cxn>
                <a:cxn ang="0">
                  <a:pos x="142" y="554"/>
                </a:cxn>
                <a:cxn ang="0">
                  <a:pos x="162" y="562"/>
                </a:cxn>
                <a:cxn ang="0">
                  <a:pos x="195" y="579"/>
                </a:cxn>
                <a:cxn ang="0">
                  <a:pos x="225" y="606"/>
                </a:cxn>
                <a:cxn ang="0">
                  <a:pos x="469" y="586"/>
                </a:cxn>
                <a:cxn ang="0">
                  <a:pos x="497" y="558"/>
                </a:cxn>
                <a:cxn ang="0">
                  <a:pos x="481" y="303"/>
                </a:cxn>
                <a:cxn ang="0">
                  <a:pos x="342" y="72"/>
                </a:cxn>
                <a:cxn ang="0">
                  <a:pos x="322" y="74"/>
                </a:cxn>
                <a:cxn ang="0">
                  <a:pos x="309" y="69"/>
                </a:cxn>
                <a:cxn ang="0">
                  <a:pos x="293" y="1"/>
                </a:cxn>
                <a:cxn ang="0">
                  <a:pos x="281" y="23"/>
                </a:cxn>
                <a:cxn ang="0">
                  <a:pos x="280" y="166"/>
                </a:cxn>
                <a:cxn ang="0">
                  <a:pos x="285" y="190"/>
                </a:cxn>
                <a:cxn ang="0">
                  <a:pos x="270" y="205"/>
                </a:cxn>
                <a:cxn ang="0">
                  <a:pos x="254" y="219"/>
                </a:cxn>
                <a:cxn ang="0">
                  <a:pos x="251" y="259"/>
                </a:cxn>
                <a:cxn ang="0">
                  <a:pos x="250" y="294"/>
                </a:cxn>
                <a:cxn ang="0">
                  <a:pos x="236" y="324"/>
                </a:cxn>
                <a:cxn ang="0">
                  <a:pos x="141" y="417"/>
                </a:cxn>
                <a:cxn ang="0">
                  <a:pos x="124" y="427"/>
                </a:cxn>
                <a:cxn ang="0">
                  <a:pos x="117" y="431"/>
                </a:cxn>
                <a:cxn ang="0">
                  <a:pos x="105" y="439"/>
                </a:cxn>
                <a:cxn ang="0">
                  <a:pos x="99" y="443"/>
                </a:cxn>
                <a:cxn ang="0">
                  <a:pos x="0" y="456"/>
                </a:cxn>
                <a:cxn ang="0">
                  <a:pos x="39" y="493"/>
                </a:cxn>
                <a:cxn ang="0">
                  <a:pos x="41" y="542"/>
                </a:cxn>
              </a:cxnLst>
              <a:rect l="0" t="0" r="r" b="b"/>
              <a:pathLst>
                <a:path w="499" h="607">
                  <a:moveTo>
                    <a:pt x="41" y="542"/>
                  </a:moveTo>
                  <a:lnTo>
                    <a:pt x="42" y="554"/>
                  </a:lnTo>
                  <a:lnTo>
                    <a:pt x="47" y="554"/>
                  </a:lnTo>
                  <a:lnTo>
                    <a:pt x="49" y="565"/>
                  </a:lnTo>
                  <a:lnTo>
                    <a:pt x="54" y="566"/>
                  </a:lnTo>
                  <a:lnTo>
                    <a:pt x="59" y="566"/>
                  </a:lnTo>
                  <a:lnTo>
                    <a:pt x="61" y="568"/>
                  </a:lnTo>
                  <a:lnTo>
                    <a:pt x="62" y="573"/>
                  </a:lnTo>
                  <a:lnTo>
                    <a:pt x="67" y="573"/>
                  </a:lnTo>
                  <a:lnTo>
                    <a:pt x="70" y="573"/>
                  </a:lnTo>
                  <a:lnTo>
                    <a:pt x="72" y="573"/>
                  </a:lnTo>
                  <a:lnTo>
                    <a:pt x="75" y="579"/>
                  </a:lnTo>
                  <a:lnTo>
                    <a:pt x="85" y="588"/>
                  </a:lnTo>
                  <a:lnTo>
                    <a:pt x="86" y="592"/>
                  </a:lnTo>
                  <a:lnTo>
                    <a:pt x="88" y="595"/>
                  </a:lnTo>
                  <a:lnTo>
                    <a:pt x="120" y="593"/>
                  </a:lnTo>
                  <a:lnTo>
                    <a:pt x="125" y="595"/>
                  </a:lnTo>
                  <a:lnTo>
                    <a:pt x="124" y="588"/>
                  </a:lnTo>
                  <a:lnTo>
                    <a:pt x="133" y="587"/>
                  </a:lnTo>
                  <a:lnTo>
                    <a:pt x="131" y="566"/>
                  </a:lnTo>
                  <a:lnTo>
                    <a:pt x="136" y="557"/>
                  </a:lnTo>
                  <a:lnTo>
                    <a:pt x="142" y="554"/>
                  </a:lnTo>
                  <a:lnTo>
                    <a:pt x="155" y="557"/>
                  </a:lnTo>
                  <a:lnTo>
                    <a:pt x="162" y="562"/>
                  </a:lnTo>
                  <a:lnTo>
                    <a:pt x="169" y="562"/>
                  </a:lnTo>
                  <a:lnTo>
                    <a:pt x="195" y="579"/>
                  </a:lnTo>
                  <a:lnTo>
                    <a:pt x="222" y="579"/>
                  </a:lnTo>
                  <a:lnTo>
                    <a:pt x="225" y="606"/>
                  </a:lnTo>
                  <a:lnTo>
                    <a:pt x="293" y="601"/>
                  </a:lnTo>
                  <a:lnTo>
                    <a:pt x="469" y="586"/>
                  </a:lnTo>
                  <a:lnTo>
                    <a:pt x="498" y="584"/>
                  </a:lnTo>
                  <a:lnTo>
                    <a:pt x="497" y="558"/>
                  </a:lnTo>
                  <a:lnTo>
                    <a:pt x="484" y="354"/>
                  </a:lnTo>
                  <a:lnTo>
                    <a:pt x="481" y="303"/>
                  </a:lnTo>
                  <a:lnTo>
                    <a:pt x="364" y="107"/>
                  </a:lnTo>
                  <a:lnTo>
                    <a:pt x="342" y="72"/>
                  </a:lnTo>
                  <a:lnTo>
                    <a:pt x="336" y="80"/>
                  </a:lnTo>
                  <a:lnTo>
                    <a:pt x="322" y="74"/>
                  </a:lnTo>
                  <a:lnTo>
                    <a:pt x="316" y="72"/>
                  </a:lnTo>
                  <a:lnTo>
                    <a:pt x="309" y="69"/>
                  </a:lnTo>
                  <a:lnTo>
                    <a:pt x="295" y="69"/>
                  </a:lnTo>
                  <a:lnTo>
                    <a:pt x="293" y="1"/>
                  </a:lnTo>
                  <a:lnTo>
                    <a:pt x="289" y="0"/>
                  </a:lnTo>
                  <a:lnTo>
                    <a:pt x="281" y="23"/>
                  </a:lnTo>
                  <a:lnTo>
                    <a:pt x="273" y="72"/>
                  </a:lnTo>
                  <a:lnTo>
                    <a:pt x="280" y="166"/>
                  </a:lnTo>
                  <a:lnTo>
                    <a:pt x="285" y="183"/>
                  </a:lnTo>
                  <a:lnTo>
                    <a:pt x="285" y="190"/>
                  </a:lnTo>
                  <a:lnTo>
                    <a:pt x="275" y="200"/>
                  </a:lnTo>
                  <a:lnTo>
                    <a:pt x="270" y="205"/>
                  </a:lnTo>
                  <a:lnTo>
                    <a:pt x="259" y="218"/>
                  </a:lnTo>
                  <a:lnTo>
                    <a:pt x="254" y="219"/>
                  </a:lnTo>
                  <a:lnTo>
                    <a:pt x="253" y="223"/>
                  </a:lnTo>
                  <a:lnTo>
                    <a:pt x="251" y="259"/>
                  </a:lnTo>
                  <a:lnTo>
                    <a:pt x="252" y="281"/>
                  </a:lnTo>
                  <a:lnTo>
                    <a:pt x="250" y="294"/>
                  </a:lnTo>
                  <a:lnTo>
                    <a:pt x="244" y="311"/>
                  </a:lnTo>
                  <a:lnTo>
                    <a:pt x="236" y="324"/>
                  </a:lnTo>
                  <a:lnTo>
                    <a:pt x="226" y="338"/>
                  </a:lnTo>
                  <a:lnTo>
                    <a:pt x="141" y="417"/>
                  </a:lnTo>
                  <a:lnTo>
                    <a:pt x="137" y="422"/>
                  </a:lnTo>
                  <a:lnTo>
                    <a:pt x="124" y="427"/>
                  </a:lnTo>
                  <a:lnTo>
                    <a:pt x="122" y="430"/>
                  </a:lnTo>
                  <a:lnTo>
                    <a:pt x="117" y="431"/>
                  </a:lnTo>
                  <a:lnTo>
                    <a:pt x="115" y="433"/>
                  </a:lnTo>
                  <a:lnTo>
                    <a:pt x="105" y="439"/>
                  </a:lnTo>
                  <a:lnTo>
                    <a:pt x="104" y="439"/>
                  </a:lnTo>
                  <a:lnTo>
                    <a:pt x="99" y="443"/>
                  </a:lnTo>
                  <a:lnTo>
                    <a:pt x="92" y="444"/>
                  </a:lnTo>
                  <a:lnTo>
                    <a:pt x="0" y="456"/>
                  </a:lnTo>
                  <a:lnTo>
                    <a:pt x="15" y="486"/>
                  </a:lnTo>
                  <a:lnTo>
                    <a:pt x="39" y="493"/>
                  </a:lnTo>
                  <a:lnTo>
                    <a:pt x="41" y="522"/>
                  </a:lnTo>
                  <a:lnTo>
                    <a:pt x="41" y="542"/>
                  </a:lnTo>
                </a:path>
              </a:pathLst>
            </a:custGeom>
            <a:solidFill>
              <a:srgbClr val="FFB41D"/>
            </a:solidFill>
            <a:ln w="6350" cap="rnd" cmpd="sng">
              <a:solidFill>
                <a:srgbClr val="F79646">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5" name="Freeform 171"/>
            <p:cNvSpPr>
              <a:spLocks/>
            </p:cNvSpPr>
            <p:nvPr/>
          </p:nvSpPr>
          <p:spPr bwMode="auto">
            <a:xfrm>
              <a:off x="4287784" y="4598567"/>
              <a:ext cx="476744" cy="494115"/>
            </a:xfrm>
            <a:custGeom>
              <a:avLst/>
              <a:gdLst/>
              <a:ahLst/>
              <a:cxnLst>
                <a:cxn ang="0">
                  <a:pos x="13" y="166"/>
                </a:cxn>
                <a:cxn ang="0">
                  <a:pos x="43" y="150"/>
                </a:cxn>
                <a:cxn ang="0">
                  <a:pos x="58" y="122"/>
                </a:cxn>
                <a:cxn ang="0">
                  <a:pos x="85" y="64"/>
                </a:cxn>
                <a:cxn ang="0">
                  <a:pos x="106" y="60"/>
                </a:cxn>
                <a:cxn ang="0">
                  <a:pos x="122" y="47"/>
                </a:cxn>
                <a:cxn ang="0">
                  <a:pos x="133" y="22"/>
                </a:cxn>
                <a:cxn ang="0">
                  <a:pos x="153" y="29"/>
                </a:cxn>
                <a:cxn ang="0">
                  <a:pos x="170" y="35"/>
                </a:cxn>
                <a:cxn ang="0">
                  <a:pos x="183" y="37"/>
                </a:cxn>
                <a:cxn ang="0">
                  <a:pos x="200" y="37"/>
                </a:cxn>
                <a:cxn ang="0">
                  <a:pos x="200" y="6"/>
                </a:cxn>
                <a:cxn ang="0">
                  <a:pos x="219" y="7"/>
                </a:cxn>
                <a:cxn ang="0">
                  <a:pos x="217" y="31"/>
                </a:cxn>
                <a:cxn ang="0">
                  <a:pos x="246" y="45"/>
                </a:cxn>
                <a:cxn ang="0">
                  <a:pos x="253" y="60"/>
                </a:cxn>
                <a:cxn ang="0">
                  <a:pos x="265" y="68"/>
                </a:cxn>
                <a:cxn ang="0">
                  <a:pos x="253" y="106"/>
                </a:cxn>
                <a:cxn ang="0">
                  <a:pos x="244" y="121"/>
                </a:cxn>
                <a:cxn ang="0">
                  <a:pos x="233" y="112"/>
                </a:cxn>
                <a:cxn ang="0">
                  <a:pos x="219" y="136"/>
                </a:cxn>
                <a:cxn ang="0">
                  <a:pos x="203" y="145"/>
                </a:cxn>
                <a:cxn ang="0">
                  <a:pos x="222" y="142"/>
                </a:cxn>
                <a:cxn ang="0">
                  <a:pos x="211" y="166"/>
                </a:cxn>
                <a:cxn ang="0">
                  <a:pos x="217" y="216"/>
                </a:cxn>
                <a:cxn ang="0">
                  <a:pos x="239" y="202"/>
                </a:cxn>
                <a:cxn ang="0">
                  <a:pos x="277" y="158"/>
                </a:cxn>
                <a:cxn ang="0">
                  <a:pos x="293" y="176"/>
                </a:cxn>
                <a:cxn ang="0">
                  <a:pos x="271" y="213"/>
                </a:cxn>
                <a:cxn ang="0">
                  <a:pos x="255" y="229"/>
                </a:cxn>
                <a:cxn ang="0">
                  <a:pos x="244" y="232"/>
                </a:cxn>
                <a:cxn ang="0">
                  <a:pos x="265" y="264"/>
                </a:cxn>
                <a:cxn ang="0">
                  <a:pos x="260" y="287"/>
                </a:cxn>
                <a:cxn ang="0">
                  <a:pos x="246" y="330"/>
                </a:cxn>
                <a:cxn ang="0">
                  <a:pos x="230" y="351"/>
                </a:cxn>
                <a:cxn ang="0">
                  <a:pos x="209" y="359"/>
                </a:cxn>
                <a:cxn ang="0">
                  <a:pos x="188" y="356"/>
                </a:cxn>
                <a:cxn ang="0">
                  <a:pos x="187" y="340"/>
                </a:cxn>
                <a:cxn ang="0">
                  <a:pos x="180" y="321"/>
                </a:cxn>
                <a:cxn ang="0">
                  <a:pos x="160" y="314"/>
                </a:cxn>
                <a:cxn ang="0">
                  <a:pos x="141" y="322"/>
                </a:cxn>
                <a:cxn ang="0">
                  <a:pos x="133" y="284"/>
                </a:cxn>
                <a:cxn ang="0">
                  <a:pos x="116" y="284"/>
                </a:cxn>
                <a:cxn ang="0">
                  <a:pos x="94" y="311"/>
                </a:cxn>
                <a:cxn ang="0">
                  <a:pos x="75" y="302"/>
                </a:cxn>
                <a:cxn ang="0">
                  <a:pos x="69" y="284"/>
                </a:cxn>
                <a:cxn ang="0">
                  <a:pos x="52" y="253"/>
                </a:cxn>
                <a:cxn ang="0">
                  <a:pos x="23" y="243"/>
                </a:cxn>
                <a:cxn ang="0">
                  <a:pos x="15" y="234"/>
                </a:cxn>
              </a:cxnLst>
              <a:rect l="0" t="0" r="r" b="b"/>
              <a:pathLst>
                <a:path w="295" h="360">
                  <a:moveTo>
                    <a:pt x="0" y="218"/>
                  </a:moveTo>
                  <a:lnTo>
                    <a:pt x="7" y="209"/>
                  </a:lnTo>
                  <a:lnTo>
                    <a:pt x="10" y="203"/>
                  </a:lnTo>
                  <a:lnTo>
                    <a:pt x="13" y="166"/>
                  </a:lnTo>
                  <a:lnTo>
                    <a:pt x="20" y="162"/>
                  </a:lnTo>
                  <a:lnTo>
                    <a:pt x="25" y="162"/>
                  </a:lnTo>
                  <a:lnTo>
                    <a:pt x="34" y="158"/>
                  </a:lnTo>
                  <a:lnTo>
                    <a:pt x="43" y="150"/>
                  </a:lnTo>
                  <a:lnTo>
                    <a:pt x="55" y="145"/>
                  </a:lnTo>
                  <a:lnTo>
                    <a:pt x="59" y="142"/>
                  </a:lnTo>
                  <a:lnTo>
                    <a:pt x="57" y="127"/>
                  </a:lnTo>
                  <a:lnTo>
                    <a:pt x="58" y="122"/>
                  </a:lnTo>
                  <a:lnTo>
                    <a:pt x="63" y="115"/>
                  </a:lnTo>
                  <a:lnTo>
                    <a:pt x="63" y="110"/>
                  </a:lnTo>
                  <a:lnTo>
                    <a:pt x="75" y="91"/>
                  </a:lnTo>
                  <a:lnTo>
                    <a:pt x="85" y="64"/>
                  </a:lnTo>
                  <a:lnTo>
                    <a:pt x="88" y="53"/>
                  </a:lnTo>
                  <a:lnTo>
                    <a:pt x="89" y="53"/>
                  </a:lnTo>
                  <a:lnTo>
                    <a:pt x="96" y="60"/>
                  </a:lnTo>
                  <a:lnTo>
                    <a:pt x="106" y="60"/>
                  </a:lnTo>
                  <a:lnTo>
                    <a:pt x="110" y="57"/>
                  </a:lnTo>
                  <a:lnTo>
                    <a:pt x="116" y="49"/>
                  </a:lnTo>
                  <a:lnTo>
                    <a:pt x="119" y="47"/>
                  </a:lnTo>
                  <a:lnTo>
                    <a:pt x="122" y="47"/>
                  </a:lnTo>
                  <a:lnTo>
                    <a:pt x="127" y="46"/>
                  </a:lnTo>
                  <a:lnTo>
                    <a:pt x="129" y="41"/>
                  </a:lnTo>
                  <a:lnTo>
                    <a:pt x="132" y="25"/>
                  </a:lnTo>
                  <a:lnTo>
                    <a:pt x="133" y="22"/>
                  </a:lnTo>
                  <a:lnTo>
                    <a:pt x="138" y="20"/>
                  </a:lnTo>
                  <a:lnTo>
                    <a:pt x="141" y="18"/>
                  </a:lnTo>
                  <a:lnTo>
                    <a:pt x="148" y="22"/>
                  </a:lnTo>
                  <a:lnTo>
                    <a:pt x="153" y="29"/>
                  </a:lnTo>
                  <a:lnTo>
                    <a:pt x="156" y="33"/>
                  </a:lnTo>
                  <a:lnTo>
                    <a:pt x="160" y="35"/>
                  </a:lnTo>
                  <a:lnTo>
                    <a:pt x="165" y="35"/>
                  </a:lnTo>
                  <a:lnTo>
                    <a:pt x="170" y="35"/>
                  </a:lnTo>
                  <a:lnTo>
                    <a:pt x="174" y="37"/>
                  </a:lnTo>
                  <a:lnTo>
                    <a:pt x="176" y="36"/>
                  </a:lnTo>
                  <a:lnTo>
                    <a:pt x="180" y="36"/>
                  </a:lnTo>
                  <a:lnTo>
                    <a:pt x="183" y="37"/>
                  </a:lnTo>
                  <a:lnTo>
                    <a:pt x="187" y="39"/>
                  </a:lnTo>
                  <a:lnTo>
                    <a:pt x="194" y="41"/>
                  </a:lnTo>
                  <a:lnTo>
                    <a:pt x="197" y="40"/>
                  </a:lnTo>
                  <a:lnTo>
                    <a:pt x="200" y="37"/>
                  </a:lnTo>
                  <a:lnTo>
                    <a:pt x="201" y="31"/>
                  </a:lnTo>
                  <a:lnTo>
                    <a:pt x="200" y="18"/>
                  </a:lnTo>
                  <a:lnTo>
                    <a:pt x="198" y="9"/>
                  </a:lnTo>
                  <a:lnTo>
                    <a:pt x="200" y="6"/>
                  </a:lnTo>
                  <a:lnTo>
                    <a:pt x="209" y="2"/>
                  </a:lnTo>
                  <a:lnTo>
                    <a:pt x="212" y="0"/>
                  </a:lnTo>
                  <a:lnTo>
                    <a:pt x="215" y="2"/>
                  </a:lnTo>
                  <a:lnTo>
                    <a:pt x="219" y="7"/>
                  </a:lnTo>
                  <a:lnTo>
                    <a:pt x="221" y="11"/>
                  </a:lnTo>
                  <a:lnTo>
                    <a:pt x="216" y="22"/>
                  </a:lnTo>
                  <a:lnTo>
                    <a:pt x="215" y="28"/>
                  </a:lnTo>
                  <a:lnTo>
                    <a:pt x="217" y="31"/>
                  </a:lnTo>
                  <a:lnTo>
                    <a:pt x="232" y="53"/>
                  </a:lnTo>
                  <a:lnTo>
                    <a:pt x="241" y="47"/>
                  </a:lnTo>
                  <a:lnTo>
                    <a:pt x="243" y="46"/>
                  </a:lnTo>
                  <a:lnTo>
                    <a:pt x="246" y="45"/>
                  </a:lnTo>
                  <a:lnTo>
                    <a:pt x="249" y="46"/>
                  </a:lnTo>
                  <a:lnTo>
                    <a:pt x="248" y="55"/>
                  </a:lnTo>
                  <a:lnTo>
                    <a:pt x="248" y="58"/>
                  </a:lnTo>
                  <a:lnTo>
                    <a:pt x="253" y="60"/>
                  </a:lnTo>
                  <a:lnTo>
                    <a:pt x="257" y="60"/>
                  </a:lnTo>
                  <a:lnTo>
                    <a:pt x="258" y="61"/>
                  </a:lnTo>
                  <a:lnTo>
                    <a:pt x="259" y="64"/>
                  </a:lnTo>
                  <a:lnTo>
                    <a:pt x="265" y="68"/>
                  </a:lnTo>
                  <a:lnTo>
                    <a:pt x="264" y="75"/>
                  </a:lnTo>
                  <a:lnTo>
                    <a:pt x="259" y="88"/>
                  </a:lnTo>
                  <a:lnTo>
                    <a:pt x="254" y="95"/>
                  </a:lnTo>
                  <a:lnTo>
                    <a:pt x="253" y="106"/>
                  </a:lnTo>
                  <a:lnTo>
                    <a:pt x="254" y="122"/>
                  </a:lnTo>
                  <a:lnTo>
                    <a:pt x="252" y="123"/>
                  </a:lnTo>
                  <a:lnTo>
                    <a:pt x="248" y="123"/>
                  </a:lnTo>
                  <a:lnTo>
                    <a:pt x="244" y="121"/>
                  </a:lnTo>
                  <a:lnTo>
                    <a:pt x="240" y="117"/>
                  </a:lnTo>
                  <a:lnTo>
                    <a:pt x="236" y="115"/>
                  </a:lnTo>
                  <a:lnTo>
                    <a:pt x="235" y="113"/>
                  </a:lnTo>
                  <a:lnTo>
                    <a:pt x="233" y="112"/>
                  </a:lnTo>
                  <a:lnTo>
                    <a:pt x="228" y="115"/>
                  </a:lnTo>
                  <a:lnTo>
                    <a:pt x="227" y="116"/>
                  </a:lnTo>
                  <a:lnTo>
                    <a:pt x="222" y="133"/>
                  </a:lnTo>
                  <a:lnTo>
                    <a:pt x="219" y="136"/>
                  </a:lnTo>
                  <a:lnTo>
                    <a:pt x="210" y="136"/>
                  </a:lnTo>
                  <a:lnTo>
                    <a:pt x="205" y="139"/>
                  </a:lnTo>
                  <a:lnTo>
                    <a:pt x="203" y="143"/>
                  </a:lnTo>
                  <a:lnTo>
                    <a:pt x="203" y="145"/>
                  </a:lnTo>
                  <a:lnTo>
                    <a:pt x="206" y="147"/>
                  </a:lnTo>
                  <a:lnTo>
                    <a:pt x="210" y="148"/>
                  </a:lnTo>
                  <a:lnTo>
                    <a:pt x="214" y="147"/>
                  </a:lnTo>
                  <a:lnTo>
                    <a:pt x="222" y="142"/>
                  </a:lnTo>
                  <a:lnTo>
                    <a:pt x="222" y="147"/>
                  </a:lnTo>
                  <a:lnTo>
                    <a:pt x="218" y="154"/>
                  </a:lnTo>
                  <a:lnTo>
                    <a:pt x="210" y="164"/>
                  </a:lnTo>
                  <a:lnTo>
                    <a:pt x="211" y="166"/>
                  </a:lnTo>
                  <a:lnTo>
                    <a:pt x="208" y="173"/>
                  </a:lnTo>
                  <a:lnTo>
                    <a:pt x="210" y="216"/>
                  </a:lnTo>
                  <a:lnTo>
                    <a:pt x="214" y="218"/>
                  </a:lnTo>
                  <a:lnTo>
                    <a:pt x="217" y="216"/>
                  </a:lnTo>
                  <a:lnTo>
                    <a:pt x="221" y="216"/>
                  </a:lnTo>
                  <a:lnTo>
                    <a:pt x="222" y="214"/>
                  </a:lnTo>
                  <a:lnTo>
                    <a:pt x="233" y="209"/>
                  </a:lnTo>
                  <a:lnTo>
                    <a:pt x="239" y="202"/>
                  </a:lnTo>
                  <a:lnTo>
                    <a:pt x="251" y="186"/>
                  </a:lnTo>
                  <a:lnTo>
                    <a:pt x="268" y="167"/>
                  </a:lnTo>
                  <a:lnTo>
                    <a:pt x="271" y="160"/>
                  </a:lnTo>
                  <a:lnTo>
                    <a:pt x="277" y="158"/>
                  </a:lnTo>
                  <a:lnTo>
                    <a:pt x="278" y="158"/>
                  </a:lnTo>
                  <a:lnTo>
                    <a:pt x="281" y="155"/>
                  </a:lnTo>
                  <a:lnTo>
                    <a:pt x="287" y="162"/>
                  </a:lnTo>
                  <a:lnTo>
                    <a:pt x="293" y="176"/>
                  </a:lnTo>
                  <a:lnTo>
                    <a:pt x="294" y="187"/>
                  </a:lnTo>
                  <a:lnTo>
                    <a:pt x="288" y="196"/>
                  </a:lnTo>
                  <a:lnTo>
                    <a:pt x="275" y="207"/>
                  </a:lnTo>
                  <a:lnTo>
                    <a:pt x="271" y="213"/>
                  </a:lnTo>
                  <a:lnTo>
                    <a:pt x="266" y="226"/>
                  </a:lnTo>
                  <a:lnTo>
                    <a:pt x="263" y="229"/>
                  </a:lnTo>
                  <a:lnTo>
                    <a:pt x="260" y="229"/>
                  </a:lnTo>
                  <a:lnTo>
                    <a:pt x="255" y="229"/>
                  </a:lnTo>
                  <a:lnTo>
                    <a:pt x="253" y="226"/>
                  </a:lnTo>
                  <a:lnTo>
                    <a:pt x="248" y="226"/>
                  </a:lnTo>
                  <a:lnTo>
                    <a:pt x="244" y="230"/>
                  </a:lnTo>
                  <a:lnTo>
                    <a:pt x="244" y="232"/>
                  </a:lnTo>
                  <a:lnTo>
                    <a:pt x="252" y="241"/>
                  </a:lnTo>
                  <a:lnTo>
                    <a:pt x="253" y="243"/>
                  </a:lnTo>
                  <a:lnTo>
                    <a:pt x="263" y="251"/>
                  </a:lnTo>
                  <a:lnTo>
                    <a:pt x="265" y="264"/>
                  </a:lnTo>
                  <a:lnTo>
                    <a:pt x="263" y="272"/>
                  </a:lnTo>
                  <a:lnTo>
                    <a:pt x="261" y="273"/>
                  </a:lnTo>
                  <a:lnTo>
                    <a:pt x="260" y="278"/>
                  </a:lnTo>
                  <a:lnTo>
                    <a:pt x="260" y="287"/>
                  </a:lnTo>
                  <a:lnTo>
                    <a:pt x="257" y="295"/>
                  </a:lnTo>
                  <a:lnTo>
                    <a:pt x="248" y="307"/>
                  </a:lnTo>
                  <a:lnTo>
                    <a:pt x="245" y="321"/>
                  </a:lnTo>
                  <a:lnTo>
                    <a:pt x="246" y="330"/>
                  </a:lnTo>
                  <a:lnTo>
                    <a:pt x="248" y="340"/>
                  </a:lnTo>
                  <a:lnTo>
                    <a:pt x="244" y="343"/>
                  </a:lnTo>
                  <a:lnTo>
                    <a:pt x="239" y="343"/>
                  </a:lnTo>
                  <a:lnTo>
                    <a:pt x="230" y="351"/>
                  </a:lnTo>
                  <a:lnTo>
                    <a:pt x="227" y="355"/>
                  </a:lnTo>
                  <a:lnTo>
                    <a:pt x="222" y="357"/>
                  </a:lnTo>
                  <a:lnTo>
                    <a:pt x="213" y="359"/>
                  </a:lnTo>
                  <a:lnTo>
                    <a:pt x="209" y="359"/>
                  </a:lnTo>
                  <a:lnTo>
                    <a:pt x="203" y="357"/>
                  </a:lnTo>
                  <a:lnTo>
                    <a:pt x="197" y="359"/>
                  </a:lnTo>
                  <a:lnTo>
                    <a:pt x="191" y="357"/>
                  </a:lnTo>
                  <a:lnTo>
                    <a:pt x="188" y="356"/>
                  </a:lnTo>
                  <a:lnTo>
                    <a:pt x="184" y="356"/>
                  </a:lnTo>
                  <a:lnTo>
                    <a:pt x="188" y="350"/>
                  </a:lnTo>
                  <a:lnTo>
                    <a:pt x="186" y="344"/>
                  </a:lnTo>
                  <a:lnTo>
                    <a:pt x="187" y="340"/>
                  </a:lnTo>
                  <a:lnTo>
                    <a:pt x="186" y="340"/>
                  </a:lnTo>
                  <a:lnTo>
                    <a:pt x="184" y="333"/>
                  </a:lnTo>
                  <a:lnTo>
                    <a:pt x="183" y="332"/>
                  </a:lnTo>
                  <a:lnTo>
                    <a:pt x="180" y="321"/>
                  </a:lnTo>
                  <a:lnTo>
                    <a:pt x="178" y="317"/>
                  </a:lnTo>
                  <a:lnTo>
                    <a:pt x="176" y="316"/>
                  </a:lnTo>
                  <a:lnTo>
                    <a:pt x="165" y="316"/>
                  </a:lnTo>
                  <a:lnTo>
                    <a:pt x="160" y="314"/>
                  </a:lnTo>
                  <a:lnTo>
                    <a:pt x="150" y="313"/>
                  </a:lnTo>
                  <a:lnTo>
                    <a:pt x="147" y="313"/>
                  </a:lnTo>
                  <a:lnTo>
                    <a:pt x="147" y="317"/>
                  </a:lnTo>
                  <a:lnTo>
                    <a:pt x="141" y="322"/>
                  </a:lnTo>
                  <a:lnTo>
                    <a:pt x="133" y="321"/>
                  </a:lnTo>
                  <a:lnTo>
                    <a:pt x="133" y="317"/>
                  </a:lnTo>
                  <a:lnTo>
                    <a:pt x="137" y="298"/>
                  </a:lnTo>
                  <a:lnTo>
                    <a:pt x="133" y="284"/>
                  </a:lnTo>
                  <a:lnTo>
                    <a:pt x="129" y="283"/>
                  </a:lnTo>
                  <a:lnTo>
                    <a:pt x="123" y="281"/>
                  </a:lnTo>
                  <a:lnTo>
                    <a:pt x="121" y="283"/>
                  </a:lnTo>
                  <a:lnTo>
                    <a:pt x="116" y="284"/>
                  </a:lnTo>
                  <a:lnTo>
                    <a:pt x="110" y="287"/>
                  </a:lnTo>
                  <a:lnTo>
                    <a:pt x="104" y="291"/>
                  </a:lnTo>
                  <a:lnTo>
                    <a:pt x="99" y="308"/>
                  </a:lnTo>
                  <a:lnTo>
                    <a:pt x="94" y="311"/>
                  </a:lnTo>
                  <a:lnTo>
                    <a:pt x="91" y="309"/>
                  </a:lnTo>
                  <a:lnTo>
                    <a:pt x="87" y="309"/>
                  </a:lnTo>
                  <a:lnTo>
                    <a:pt x="75" y="307"/>
                  </a:lnTo>
                  <a:lnTo>
                    <a:pt x="75" y="302"/>
                  </a:lnTo>
                  <a:lnTo>
                    <a:pt x="73" y="298"/>
                  </a:lnTo>
                  <a:lnTo>
                    <a:pt x="72" y="292"/>
                  </a:lnTo>
                  <a:lnTo>
                    <a:pt x="70" y="291"/>
                  </a:lnTo>
                  <a:lnTo>
                    <a:pt x="69" y="284"/>
                  </a:lnTo>
                  <a:lnTo>
                    <a:pt x="67" y="279"/>
                  </a:lnTo>
                  <a:lnTo>
                    <a:pt x="61" y="252"/>
                  </a:lnTo>
                  <a:lnTo>
                    <a:pt x="59" y="248"/>
                  </a:lnTo>
                  <a:lnTo>
                    <a:pt x="52" y="253"/>
                  </a:lnTo>
                  <a:lnTo>
                    <a:pt x="47" y="253"/>
                  </a:lnTo>
                  <a:lnTo>
                    <a:pt x="38" y="249"/>
                  </a:lnTo>
                  <a:lnTo>
                    <a:pt x="30" y="243"/>
                  </a:lnTo>
                  <a:lnTo>
                    <a:pt x="23" y="243"/>
                  </a:lnTo>
                  <a:lnTo>
                    <a:pt x="20" y="241"/>
                  </a:lnTo>
                  <a:lnTo>
                    <a:pt x="17" y="236"/>
                  </a:lnTo>
                  <a:lnTo>
                    <a:pt x="17" y="232"/>
                  </a:lnTo>
                  <a:lnTo>
                    <a:pt x="15" y="234"/>
                  </a:lnTo>
                  <a:lnTo>
                    <a:pt x="10" y="231"/>
                  </a:lnTo>
                  <a:lnTo>
                    <a:pt x="0" y="220"/>
                  </a:lnTo>
                  <a:lnTo>
                    <a:pt x="0" y="218"/>
                  </a:lnTo>
                </a:path>
              </a:pathLst>
            </a:custGeom>
            <a:solidFill>
              <a:srgbClr val="B6935A"/>
            </a:solidFill>
            <a:ln w="6350" cap="rnd" cmpd="sng">
              <a:solidFill>
                <a:srgbClr val="F2ECE2">
                  <a:lumMod val="2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6" name="Freeform 174" descr="25%"/>
            <p:cNvSpPr>
              <a:spLocks/>
            </p:cNvSpPr>
            <p:nvPr/>
          </p:nvSpPr>
          <p:spPr bwMode="auto">
            <a:xfrm>
              <a:off x="4428683" y="5113040"/>
              <a:ext cx="86857" cy="133245"/>
            </a:xfrm>
            <a:custGeom>
              <a:avLst/>
              <a:gdLst/>
              <a:ahLst/>
              <a:cxnLst>
                <a:cxn ang="0">
                  <a:pos x="0" y="55"/>
                </a:cxn>
                <a:cxn ang="0">
                  <a:pos x="1" y="53"/>
                </a:cxn>
                <a:cxn ang="0">
                  <a:pos x="2" y="49"/>
                </a:cxn>
                <a:cxn ang="0">
                  <a:pos x="2" y="47"/>
                </a:cxn>
                <a:cxn ang="0">
                  <a:pos x="3" y="47"/>
                </a:cxn>
                <a:cxn ang="0">
                  <a:pos x="10" y="39"/>
                </a:cxn>
                <a:cxn ang="0">
                  <a:pos x="11" y="37"/>
                </a:cxn>
                <a:cxn ang="0">
                  <a:pos x="12" y="37"/>
                </a:cxn>
                <a:cxn ang="0">
                  <a:pos x="13" y="34"/>
                </a:cxn>
                <a:cxn ang="0">
                  <a:pos x="15" y="31"/>
                </a:cxn>
                <a:cxn ang="0">
                  <a:pos x="14" y="29"/>
                </a:cxn>
                <a:cxn ang="0">
                  <a:pos x="15" y="27"/>
                </a:cxn>
                <a:cxn ang="0">
                  <a:pos x="15" y="24"/>
                </a:cxn>
                <a:cxn ang="0">
                  <a:pos x="15" y="22"/>
                </a:cxn>
                <a:cxn ang="0">
                  <a:pos x="16" y="17"/>
                </a:cxn>
                <a:cxn ang="0">
                  <a:pos x="19" y="14"/>
                </a:cxn>
                <a:cxn ang="0">
                  <a:pos x="21" y="14"/>
                </a:cxn>
                <a:cxn ang="0">
                  <a:pos x="22" y="14"/>
                </a:cxn>
                <a:cxn ang="0">
                  <a:pos x="22" y="11"/>
                </a:cxn>
                <a:cxn ang="0">
                  <a:pos x="24" y="11"/>
                </a:cxn>
                <a:cxn ang="0">
                  <a:pos x="24" y="7"/>
                </a:cxn>
                <a:cxn ang="0">
                  <a:pos x="26" y="1"/>
                </a:cxn>
                <a:cxn ang="0">
                  <a:pos x="28" y="0"/>
                </a:cxn>
                <a:cxn ang="0">
                  <a:pos x="28" y="3"/>
                </a:cxn>
                <a:cxn ang="0">
                  <a:pos x="27" y="7"/>
                </a:cxn>
                <a:cxn ang="0">
                  <a:pos x="27" y="11"/>
                </a:cxn>
                <a:cxn ang="0">
                  <a:pos x="27" y="12"/>
                </a:cxn>
                <a:cxn ang="0">
                  <a:pos x="29" y="12"/>
                </a:cxn>
                <a:cxn ang="0">
                  <a:pos x="32" y="12"/>
                </a:cxn>
                <a:cxn ang="0">
                  <a:pos x="35" y="13"/>
                </a:cxn>
                <a:cxn ang="0">
                  <a:pos x="34" y="16"/>
                </a:cxn>
                <a:cxn ang="0">
                  <a:pos x="36" y="22"/>
                </a:cxn>
                <a:cxn ang="0">
                  <a:pos x="35" y="29"/>
                </a:cxn>
                <a:cxn ang="0">
                  <a:pos x="36" y="32"/>
                </a:cxn>
                <a:cxn ang="0">
                  <a:pos x="46" y="42"/>
                </a:cxn>
                <a:cxn ang="0">
                  <a:pos x="48" y="49"/>
                </a:cxn>
                <a:cxn ang="0">
                  <a:pos x="48" y="62"/>
                </a:cxn>
                <a:cxn ang="0">
                  <a:pos x="52" y="65"/>
                </a:cxn>
                <a:cxn ang="0">
                  <a:pos x="51" y="68"/>
                </a:cxn>
                <a:cxn ang="0">
                  <a:pos x="48" y="70"/>
                </a:cxn>
                <a:cxn ang="0">
                  <a:pos x="49" y="76"/>
                </a:cxn>
                <a:cxn ang="0">
                  <a:pos x="50" y="79"/>
                </a:cxn>
                <a:cxn ang="0">
                  <a:pos x="50" y="83"/>
                </a:cxn>
                <a:cxn ang="0">
                  <a:pos x="45" y="86"/>
                </a:cxn>
                <a:cxn ang="0">
                  <a:pos x="37" y="95"/>
                </a:cxn>
                <a:cxn ang="0">
                  <a:pos x="34" y="98"/>
                </a:cxn>
                <a:cxn ang="0">
                  <a:pos x="30" y="95"/>
                </a:cxn>
                <a:cxn ang="0">
                  <a:pos x="26" y="94"/>
                </a:cxn>
                <a:cxn ang="0">
                  <a:pos x="26" y="93"/>
                </a:cxn>
                <a:cxn ang="0">
                  <a:pos x="16" y="91"/>
                </a:cxn>
                <a:cxn ang="0">
                  <a:pos x="11" y="89"/>
                </a:cxn>
                <a:cxn ang="0">
                  <a:pos x="8" y="88"/>
                </a:cxn>
                <a:cxn ang="0">
                  <a:pos x="7" y="84"/>
                </a:cxn>
                <a:cxn ang="0">
                  <a:pos x="7" y="81"/>
                </a:cxn>
                <a:cxn ang="0">
                  <a:pos x="7" y="76"/>
                </a:cxn>
                <a:cxn ang="0">
                  <a:pos x="8" y="74"/>
                </a:cxn>
                <a:cxn ang="0">
                  <a:pos x="7" y="71"/>
                </a:cxn>
                <a:cxn ang="0">
                  <a:pos x="5" y="71"/>
                </a:cxn>
                <a:cxn ang="0">
                  <a:pos x="2" y="69"/>
                </a:cxn>
                <a:cxn ang="0">
                  <a:pos x="0" y="64"/>
                </a:cxn>
                <a:cxn ang="0">
                  <a:pos x="0" y="55"/>
                </a:cxn>
              </a:cxnLst>
              <a:rect l="0" t="0" r="r" b="b"/>
              <a:pathLst>
                <a:path w="53" h="99">
                  <a:moveTo>
                    <a:pt x="0" y="55"/>
                  </a:moveTo>
                  <a:lnTo>
                    <a:pt x="1" y="53"/>
                  </a:lnTo>
                  <a:lnTo>
                    <a:pt x="2" y="49"/>
                  </a:lnTo>
                  <a:lnTo>
                    <a:pt x="2" y="47"/>
                  </a:lnTo>
                  <a:lnTo>
                    <a:pt x="3" y="47"/>
                  </a:lnTo>
                  <a:lnTo>
                    <a:pt x="10" y="39"/>
                  </a:lnTo>
                  <a:lnTo>
                    <a:pt x="11" y="37"/>
                  </a:lnTo>
                  <a:lnTo>
                    <a:pt x="12" y="37"/>
                  </a:lnTo>
                  <a:lnTo>
                    <a:pt x="13" y="34"/>
                  </a:lnTo>
                  <a:lnTo>
                    <a:pt x="15" y="31"/>
                  </a:lnTo>
                  <a:lnTo>
                    <a:pt x="14" y="29"/>
                  </a:lnTo>
                  <a:lnTo>
                    <a:pt x="15" y="27"/>
                  </a:lnTo>
                  <a:lnTo>
                    <a:pt x="15" y="24"/>
                  </a:lnTo>
                  <a:lnTo>
                    <a:pt x="15" y="22"/>
                  </a:lnTo>
                  <a:lnTo>
                    <a:pt x="16" y="17"/>
                  </a:lnTo>
                  <a:lnTo>
                    <a:pt x="19" y="14"/>
                  </a:lnTo>
                  <a:lnTo>
                    <a:pt x="21" y="14"/>
                  </a:lnTo>
                  <a:lnTo>
                    <a:pt x="22" y="14"/>
                  </a:lnTo>
                  <a:lnTo>
                    <a:pt x="22" y="11"/>
                  </a:lnTo>
                  <a:lnTo>
                    <a:pt x="24" y="11"/>
                  </a:lnTo>
                  <a:lnTo>
                    <a:pt x="24" y="7"/>
                  </a:lnTo>
                  <a:lnTo>
                    <a:pt x="26" y="1"/>
                  </a:lnTo>
                  <a:lnTo>
                    <a:pt x="28" y="0"/>
                  </a:lnTo>
                  <a:lnTo>
                    <a:pt x="28" y="3"/>
                  </a:lnTo>
                  <a:lnTo>
                    <a:pt x="27" y="7"/>
                  </a:lnTo>
                  <a:lnTo>
                    <a:pt x="27" y="11"/>
                  </a:lnTo>
                  <a:lnTo>
                    <a:pt x="27" y="12"/>
                  </a:lnTo>
                  <a:lnTo>
                    <a:pt x="29" y="12"/>
                  </a:lnTo>
                  <a:lnTo>
                    <a:pt x="32" y="12"/>
                  </a:lnTo>
                  <a:lnTo>
                    <a:pt x="35" y="13"/>
                  </a:lnTo>
                  <a:lnTo>
                    <a:pt x="34" y="16"/>
                  </a:lnTo>
                  <a:lnTo>
                    <a:pt x="36" y="22"/>
                  </a:lnTo>
                  <a:lnTo>
                    <a:pt x="35" y="29"/>
                  </a:lnTo>
                  <a:lnTo>
                    <a:pt x="36" y="32"/>
                  </a:lnTo>
                  <a:lnTo>
                    <a:pt x="46" y="42"/>
                  </a:lnTo>
                  <a:lnTo>
                    <a:pt x="48" y="49"/>
                  </a:lnTo>
                  <a:lnTo>
                    <a:pt x="48" y="62"/>
                  </a:lnTo>
                  <a:lnTo>
                    <a:pt x="52" y="65"/>
                  </a:lnTo>
                  <a:lnTo>
                    <a:pt x="51" y="68"/>
                  </a:lnTo>
                  <a:lnTo>
                    <a:pt x="48" y="70"/>
                  </a:lnTo>
                  <a:lnTo>
                    <a:pt x="49" y="76"/>
                  </a:lnTo>
                  <a:lnTo>
                    <a:pt x="50" y="79"/>
                  </a:lnTo>
                  <a:lnTo>
                    <a:pt x="50" y="83"/>
                  </a:lnTo>
                  <a:lnTo>
                    <a:pt x="45" y="86"/>
                  </a:lnTo>
                  <a:lnTo>
                    <a:pt x="37" y="95"/>
                  </a:lnTo>
                  <a:lnTo>
                    <a:pt x="34" y="98"/>
                  </a:lnTo>
                  <a:lnTo>
                    <a:pt x="30" y="95"/>
                  </a:lnTo>
                  <a:lnTo>
                    <a:pt x="26" y="94"/>
                  </a:lnTo>
                  <a:lnTo>
                    <a:pt x="26" y="93"/>
                  </a:lnTo>
                  <a:lnTo>
                    <a:pt x="16" y="91"/>
                  </a:lnTo>
                  <a:lnTo>
                    <a:pt x="11" y="89"/>
                  </a:lnTo>
                  <a:lnTo>
                    <a:pt x="8" y="88"/>
                  </a:lnTo>
                  <a:lnTo>
                    <a:pt x="7" y="84"/>
                  </a:lnTo>
                  <a:lnTo>
                    <a:pt x="7" y="81"/>
                  </a:lnTo>
                  <a:lnTo>
                    <a:pt x="7" y="76"/>
                  </a:lnTo>
                  <a:lnTo>
                    <a:pt x="8" y="74"/>
                  </a:lnTo>
                  <a:lnTo>
                    <a:pt x="7" y="71"/>
                  </a:lnTo>
                  <a:lnTo>
                    <a:pt x="5" y="71"/>
                  </a:lnTo>
                  <a:lnTo>
                    <a:pt x="2" y="69"/>
                  </a:lnTo>
                  <a:lnTo>
                    <a:pt x="0" y="64"/>
                  </a:lnTo>
                  <a:lnTo>
                    <a:pt x="0" y="55"/>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7" name="Freeform 172"/>
            <p:cNvSpPr>
              <a:spLocks/>
            </p:cNvSpPr>
            <p:nvPr/>
          </p:nvSpPr>
          <p:spPr bwMode="auto">
            <a:xfrm>
              <a:off x="4177765" y="4929828"/>
              <a:ext cx="420770" cy="497818"/>
            </a:xfrm>
            <a:custGeom>
              <a:avLst/>
              <a:gdLst/>
              <a:ahLst/>
              <a:cxnLst>
                <a:cxn ang="0">
                  <a:pos x="20" y="301"/>
                </a:cxn>
                <a:cxn ang="0">
                  <a:pos x="14" y="315"/>
                </a:cxn>
                <a:cxn ang="0">
                  <a:pos x="5" y="341"/>
                </a:cxn>
                <a:cxn ang="0">
                  <a:pos x="20" y="343"/>
                </a:cxn>
                <a:cxn ang="0">
                  <a:pos x="32" y="354"/>
                </a:cxn>
                <a:cxn ang="0">
                  <a:pos x="66" y="319"/>
                </a:cxn>
                <a:cxn ang="0">
                  <a:pos x="83" y="315"/>
                </a:cxn>
                <a:cxn ang="0">
                  <a:pos x="93" y="309"/>
                </a:cxn>
                <a:cxn ang="0">
                  <a:pos x="109" y="291"/>
                </a:cxn>
                <a:cxn ang="0">
                  <a:pos x="117" y="291"/>
                </a:cxn>
                <a:cxn ang="0">
                  <a:pos x="125" y="275"/>
                </a:cxn>
                <a:cxn ang="0">
                  <a:pos x="147" y="245"/>
                </a:cxn>
                <a:cxn ang="0">
                  <a:pos x="159" y="226"/>
                </a:cxn>
                <a:cxn ang="0">
                  <a:pos x="162" y="204"/>
                </a:cxn>
                <a:cxn ang="0">
                  <a:pos x="153" y="186"/>
                </a:cxn>
                <a:cxn ang="0">
                  <a:pos x="164" y="170"/>
                </a:cxn>
                <a:cxn ang="0">
                  <a:pos x="168" y="160"/>
                </a:cxn>
                <a:cxn ang="0">
                  <a:pos x="172" y="145"/>
                </a:cxn>
                <a:cxn ang="0">
                  <a:pos x="177" y="138"/>
                </a:cxn>
                <a:cxn ang="0">
                  <a:pos x="181" y="141"/>
                </a:cxn>
                <a:cxn ang="0">
                  <a:pos x="188" y="146"/>
                </a:cxn>
                <a:cxn ang="0">
                  <a:pos x="202" y="179"/>
                </a:cxn>
                <a:cxn ang="0">
                  <a:pos x="203" y="206"/>
                </a:cxn>
                <a:cxn ang="0">
                  <a:pos x="211" y="219"/>
                </a:cxn>
                <a:cxn ang="0">
                  <a:pos x="217" y="247"/>
                </a:cxn>
                <a:cxn ang="0">
                  <a:pos x="238" y="256"/>
                </a:cxn>
                <a:cxn ang="0">
                  <a:pos x="247" y="238"/>
                </a:cxn>
                <a:cxn ang="0">
                  <a:pos x="251" y="189"/>
                </a:cxn>
                <a:cxn ang="0">
                  <a:pos x="249" y="145"/>
                </a:cxn>
                <a:cxn ang="0">
                  <a:pos x="254" y="115"/>
                </a:cxn>
                <a:cxn ang="0">
                  <a:pos x="254" y="91"/>
                </a:cxn>
                <a:cxn ang="0">
                  <a:pos x="234" y="74"/>
                </a:cxn>
                <a:cxn ang="0">
                  <a:pos x="210" y="80"/>
                </a:cxn>
                <a:cxn ang="0">
                  <a:pos x="198" y="41"/>
                </a:cxn>
                <a:cxn ang="0">
                  <a:pos x="172" y="50"/>
                </a:cxn>
                <a:cxn ang="0">
                  <a:pos x="144" y="66"/>
                </a:cxn>
                <a:cxn ang="0">
                  <a:pos x="138" y="42"/>
                </a:cxn>
                <a:cxn ang="0">
                  <a:pos x="115" y="12"/>
                </a:cxn>
                <a:cxn ang="0">
                  <a:pos x="84" y="36"/>
                </a:cxn>
                <a:cxn ang="0">
                  <a:pos x="84" y="44"/>
                </a:cxn>
                <a:cxn ang="0">
                  <a:pos x="75" y="61"/>
                </a:cxn>
                <a:cxn ang="0">
                  <a:pos x="58" y="73"/>
                </a:cxn>
                <a:cxn ang="0">
                  <a:pos x="62" y="90"/>
                </a:cxn>
                <a:cxn ang="0">
                  <a:pos x="59" y="104"/>
                </a:cxn>
                <a:cxn ang="0">
                  <a:pos x="51" y="130"/>
                </a:cxn>
                <a:cxn ang="0">
                  <a:pos x="42" y="138"/>
                </a:cxn>
                <a:cxn ang="0">
                  <a:pos x="46" y="157"/>
                </a:cxn>
                <a:cxn ang="0">
                  <a:pos x="53" y="182"/>
                </a:cxn>
                <a:cxn ang="0">
                  <a:pos x="38" y="190"/>
                </a:cxn>
                <a:cxn ang="0">
                  <a:pos x="26" y="222"/>
                </a:cxn>
                <a:cxn ang="0">
                  <a:pos x="17" y="248"/>
                </a:cxn>
                <a:cxn ang="0">
                  <a:pos x="1" y="272"/>
                </a:cxn>
              </a:cxnLst>
              <a:rect l="0" t="0" r="r" b="b"/>
              <a:pathLst>
                <a:path w="259" h="362">
                  <a:moveTo>
                    <a:pt x="0" y="280"/>
                  </a:moveTo>
                  <a:lnTo>
                    <a:pt x="3" y="291"/>
                  </a:lnTo>
                  <a:lnTo>
                    <a:pt x="5" y="293"/>
                  </a:lnTo>
                  <a:lnTo>
                    <a:pt x="17" y="298"/>
                  </a:lnTo>
                  <a:lnTo>
                    <a:pt x="20" y="301"/>
                  </a:lnTo>
                  <a:lnTo>
                    <a:pt x="19" y="303"/>
                  </a:lnTo>
                  <a:lnTo>
                    <a:pt x="18" y="304"/>
                  </a:lnTo>
                  <a:lnTo>
                    <a:pt x="17" y="307"/>
                  </a:lnTo>
                  <a:lnTo>
                    <a:pt x="14" y="312"/>
                  </a:lnTo>
                  <a:lnTo>
                    <a:pt x="14" y="315"/>
                  </a:lnTo>
                  <a:lnTo>
                    <a:pt x="14" y="324"/>
                  </a:lnTo>
                  <a:lnTo>
                    <a:pt x="13" y="331"/>
                  </a:lnTo>
                  <a:lnTo>
                    <a:pt x="10" y="335"/>
                  </a:lnTo>
                  <a:lnTo>
                    <a:pt x="8" y="338"/>
                  </a:lnTo>
                  <a:lnTo>
                    <a:pt x="5" y="341"/>
                  </a:lnTo>
                  <a:lnTo>
                    <a:pt x="5" y="343"/>
                  </a:lnTo>
                  <a:lnTo>
                    <a:pt x="7" y="346"/>
                  </a:lnTo>
                  <a:lnTo>
                    <a:pt x="10" y="346"/>
                  </a:lnTo>
                  <a:lnTo>
                    <a:pt x="13" y="342"/>
                  </a:lnTo>
                  <a:lnTo>
                    <a:pt x="20" y="343"/>
                  </a:lnTo>
                  <a:lnTo>
                    <a:pt x="22" y="346"/>
                  </a:lnTo>
                  <a:lnTo>
                    <a:pt x="21" y="349"/>
                  </a:lnTo>
                  <a:lnTo>
                    <a:pt x="21" y="361"/>
                  </a:lnTo>
                  <a:lnTo>
                    <a:pt x="30" y="359"/>
                  </a:lnTo>
                  <a:lnTo>
                    <a:pt x="32" y="354"/>
                  </a:lnTo>
                  <a:lnTo>
                    <a:pt x="43" y="342"/>
                  </a:lnTo>
                  <a:lnTo>
                    <a:pt x="49" y="327"/>
                  </a:lnTo>
                  <a:lnTo>
                    <a:pt x="61" y="324"/>
                  </a:lnTo>
                  <a:lnTo>
                    <a:pt x="64" y="319"/>
                  </a:lnTo>
                  <a:lnTo>
                    <a:pt x="66" y="319"/>
                  </a:lnTo>
                  <a:lnTo>
                    <a:pt x="71" y="323"/>
                  </a:lnTo>
                  <a:lnTo>
                    <a:pt x="73" y="319"/>
                  </a:lnTo>
                  <a:lnTo>
                    <a:pt x="77" y="316"/>
                  </a:lnTo>
                  <a:lnTo>
                    <a:pt x="81" y="318"/>
                  </a:lnTo>
                  <a:lnTo>
                    <a:pt x="83" y="315"/>
                  </a:lnTo>
                  <a:lnTo>
                    <a:pt x="86" y="315"/>
                  </a:lnTo>
                  <a:lnTo>
                    <a:pt x="87" y="315"/>
                  </a:lnTo>
                  <a:lnTo>
                    <a:pt x="88" y="313"/>
                  </a:lnTo>
                  <a:lnTo>
                    <a:pt x="88" y="310"/>
                  </a:lnTo>
                  <a:lnTo>
                    <a:pt x="93" y="309"/>
                  </a:lnTo>
                  <a:lnTo>
                    <a:pt x="95" y="310"/>
                  </a:lnTo>
                  <a:lnTo>
                    <a:pt x="102" y="298"/>
                  </a:lnTo>
                  <a:lnTo>
                    <a:pt x="103" y="294"/>
                  </a:lnTo>
                  <a:lnTo>
                    <a:pt x="106" y="291"/>
                  </a:lnTo>
                  <a:lnTo>
                    <a:pt x="109" y="291"/>
                  </a:lnTo>
                  <a:lnTo>
                    <a:pt x="106" y="285"/>
                  </a:lnTo>
                  <a:lnTo>
                    <a:pt x="109" y="282"/>
                  </a:lnTo>
                  <a:lnTo>
                    <a:pt x="113" y="287"/>
                  </a:lnTo>
                  <a:lnTo>
                    <a:pt x="115" y="288"/>
                  </a:lnTo>
                  <a:lnTo>
                    <a:pt x="117" y="291"/>
                  </a:lnTo>
                  <a:lnTo>
                    <a:pt x="118" y="287"/>
                  </a:lnTo>
                  <a:lnTo>
                    <a:pt x="121" y="286"/>
                  </a:lnTo>
                  <a:lnTo>
                    <a:pt x="124" y="280"/>
                  </a:lnTo>
                  <a:lnTo>
                    <a:pt x="125" y="276"/>
                  </a:lnTo>
                  <a:lnTo>
                    <a:pt x="125" y="275"/>
                  </a:lnTo>
                  <a:lnTo>
                    <a:pt x="135" y="261"/>
                  </a:lnTo>
                  <a:lnTo>
                    <a:pt x="135" y="259"/>
                  </a:lnTo>
                  <a:lnTo>
                    <a:pt x="137" y="256"/>
                  </a:lnTo>
                  <a:lnTo>
                    <a:pt x="143" y="250"/>
                  </a:lnTo>
                  <a:lnTo>
                    <a:pt x="147" y="245"/>
                  </a:lnTo>
                  <a:lnTo>
                    <a:pt x="151" y="243"/>
                  </a:lnTo>
                  <a:lnTo>
                    <a:pt x="153" y="239"/>
                  </a:lnTo>
                  <a:lnTo>
                    <a:pt x="153" y="236"/>
                  </a:lnTo>
                  <a:lnTo>
                    <a:pt x="156" y="227"/>
                  </a:lnTo>
                  <a:lnTo>
                    <a:pt x="159" y="226"/>
                  </a:lnTo>
                  <a:lnTo>
                    <a:pt x="162" y="217"/>
                  </a:lnTo>
                  <a:lnTo>
                    <a:pt x="161" y="214"/>
                  </a:lnTo>
                  <a:lnTo>
                    <a:pt x="161" y="211"/>
                  </a:lnTo>
                  <a:lnTo>
                    <a:pt x="161" y="206"/>
                  </a:lnTo>
                  <a:lnTo>
                    <a:pt x="162" y="204"/>
                  </a:lnTo>
                  <a:lnTo>
                    <a:pt x="161" y="201"/>
                  </a:lnTo>
                  <a:lnTo>
                    <a:pt x="159" y="201"/>
                  </a:lnTo>
                  <a:lnTo>
                    <a:pt x="156" y="199"/>
                  </a:lnTo>
                  <a:lnTo>
                    <a:pt x="154" y="194"/>
                  </a:lnTo>
                  <a:lnTo>
                    <a:pt x="153" y="186"/>
                  </a:lnTo>
                  <a:lnTo>
                    <a:pt x="155" y="183"/>
                  </a:lnTo>
                  <a:lnTo>
                    <a:pt x="156" y="179"/>
                  </a:lnTo>
                  <a:lnTo>
                    <a:pt x="156" y="177"/>
                  </a:lnTo>
                  <a:lnTo>
                    <a:pt x="157" y="177"/>
                  </a:lnTo>
                  <a:lnTo>
                    <a:pt x="164" y="170"/>
                  </a:lnTo>
                  <a:lnTo>
                    <a:pt x="165" y="167"/>
                  </a:lnTo>
                  <a:lnTo>
                    <a:pt x="166" y="167"/>
                  </a:lnTo>
                  <a:lnTo>
                    <a:pt x="167" y="165"/>
                  </a:lnTo>
                  <a:lnTo>
                    <a:pt x="169" y="161"/>
                  </a:lnTo>
                  <a:lnTo>
                    <a:pt x="168" y="160"/>
                  </a:lnTo>
                  <a:lnTo>
                    <a:pt x="169" y="157"/>
                  </a:lnTo>
                  <a:lnTo>
                    <a:pt x="169" y="155"/>
                  </a:lnTo>
                  <a:lnTo>
                    <a:pt x="169" y="152"/>
                  </a:lnTo>
                  <a:lnTo>
                    <a:pt x="170" y="148"/>
                  </a:lnTo>
                  <a:lnTo>
                    <a:pt x="172" y="145"/>
                  </a:lnTo>
                  <a:lnTo>
                    <a:pt x="174" y="145"/>
                  </a:lnTo>
                  <a:lnTo>
                    <a:pt x="175" y="145"/>
                  </a:lnTo>
                  <a:lnTo>
                    <a:pt x="175" y="141"/>
                  </a:lnTo>
                  <a:lnTo>
                    <a:pt x="177" y="141"/>
                  </a:lnTo>
                  <a:lnTo>
                    <a:pt x="177" y="138"/>
                  </a:lnTo>
                  <a:lnTo>
                    <a:pt x="180" y="132"/>
                  </a:lnTo>
                  <a:lnTo>
                    <a:pt x="182" y="130"/>
                  </a:lnTo>
                  <a:lnTo>
                    <a:pt x="182" y="134"/>
                  </a:lnTo>
                  <a:lnTo>
                    <a:pt x="181" y="138"/>
                  </a:lnTo>
                  <a:lnTo>
                    <a:pt x="181" y="141"/>
                  </a:lnTo>
                  <a:lnTo>
                    <a:pt x="181" y="143"/>
                  </a:lnTo>
                  <a:lnTo>
                    <a:pt x="183" y="143"/>
                  </a:lnTo>
                  <a:lnTo>
                    <a:pt x="186" y="143"/>
                  </a:lnTo>
                  <a:lnTo>
                    <a:pt x="189" y="144"/>
                  </a:lnTo>
                  <a:lnTo>
                    <a:pt x="188" y="146"/>
                  </a:lnTo>
                  <a:lnTo>
                    <a:pt x="190" y="152"/>
                  </a:lnTo>
                  <a:lnTo>
                    <a:pt x="189" y="160"/>
                  </a:lnTo>
                  <a:lnTo>
                    <a:pt x="190" y="162"/>
                  </a:lnTo>
                  <a:lnTo>
                    <a:pt x="200" y="172"/>
                  </a:lnTo>
                  <a:lnTo>
                    <a:pt x="202" y="179"/>
                  </a:lnTo>
                  <a:lnTo>
                    <a:pt x="202" y="192"/>
                  </a:lnTo>
                  <a:lnTo>
                    <a:pt x="206" y="195"/>
                  </a:lnTo>
                  <a:lnTo>
                    <a:pt x="205" y="198"/>
                  </a:lnTo>
                  <a:lnTo>
                    <a:pt x="202" y="200"/>
                  </a:lnTo>
                  <a:lnTo>
                    <a:pt x="203" y="206"/>
                  </a:lnTo>
                  <a:lnTo>
                    <a:pt x="204" y="209"/>
                  </a:lnTo>
                  <a:lnTo>
                    <a:pt x="204" y="212"/>
                  </a:lnTo>
                  <a:lnTo>
                    <a:pt x="208" y="214"/>
                  </a:lnTo>
                  <a:lnTo>
                    <a:pt x="209" y="216"/>
                  </a:lnTo>
                  <a:lnTo>
                    <a:pt x="211" y="219"/>
                  </a:lnTo>
                  <a:lnTo>
                    <a:pt x="212" y="225"/>
                  </a:lnTo>
                  <a:lnTo>
                    <a:pt x="212" y="227"/>
                  </a:lnTo>
                  <a:lnTo>
                    <a:pt x="215" y="238"/>
                  </a:lnTo>
                  <a:lnTo>
                    <a:pt x="217" y="243"/>
                  </a:lnTo>
                  <a:lnTo>
                    <a:pt x="217" y="247"/>
                  </a:lnTo>
                  <a:lnTo>
                    <a:pt x="220" y="253"/>
                  </a:lnTo>
                  <a:lnTo>
                    <a:pt x="227" y="255"/>
                  </a:lnTo>
                  <a:lnTo>
                    <a:pt x="231" y="255"/>
                  </a:lnTo>
                  <a:lnTo>
                    <a:pt x="234" y="256"/>
                  </a:lnTo>
                  <a:lnTo>
                    <a:pt x="238" y="256"/>
                  </a:lnTo>
                  <a:lnTo>
                    <a:pt x="240" y="255"/>
                  </a:lnTo>
                  <a:lnTo>
                    <a:pt x="241" y="254"/>
                  </a:lnTo>
                  <a:lnTo>
                    <a:pt x="244" y="248"/>
                  </a:lnTo>
                  <a:lnTo>
                    <a:pt x="247" y="243"/>
                  </a:lnTo>
                  <a:lnTo>
                    <a:pt x="247" y="238"/>
                  </a:lnTo>
                  <a:lnTo>
                    <a:pt x="249" y="226"/>
                  </a:lnTo>
                  <a:lnTo>
                    <a:pt x="246" y="210"/>
                  </a:lnTo>
                  <a:lnTo>
                    <a:pt x="248" y="203"/>
                  </a:lnTo>
                  <a:lnTo>
                    <a:pt x="250" y="199"/>
                  </a:lnTo>
                  <a:lnTo>
                    <a:pt x="251" y="189"/>
                  </a:lnTo>
                  <a:lnTo>
                    <a:pt x="249" y="182"/>
                  </a:lnTo>
                  <a:lnTo>
                    <a:pt x="250" y="172"/>
                  </a:lnTo>
                  <a:lnTo>
                    <a:pt x="249" y="161"/>
                  </a:lnTo>
                  <a:lnTo>
                    <a:pt x="249" y="146"/>
                  </a:lnTo>
                  <a:lnTo>
                    <a:pt x="249" y="145"/>
                  </a:lnTo>
                  <a:lnTo>
                    <a:pt x="245" y="138"/>
                  </a:lnTo>
                  <a:lnTo>
                    <a:pt x="245" y="128"/>
                  </a:lnTo>
                  <a:lnTo>
                    <a:pt x="243" y="128"/>
                  </a:lnTo>
                  <a:lnTo>
                    <a:pt x="238" y="124"/>
                  </a:lnTo>
                  <a:lnTo>
                    <a:pt x="254" y="115"/>
                  </a:lnTo>
                  <a:lnTo>
                    <a:pt x="258" y="108"/>
                  </a:lnTo>
                  <a:lnTo>
                    <a:pt x="256" y="102"/>
                  </a:lnTo>
                  <a:lnTo>
                    <a:pt x="257" y="99"/>
                  </a:lnTo>
                  <a:lnTo>
                    <a:pt x="256" y="99"/>
                  </a:lnTo>
                  <a:lnTo>
                    <a:pt x="254" y="91"/>
                  </a:lnTo>
                  <a:lnTo>
                    <a:pt x="253" y="90"/>
                  </a:lnTo>
                  <a:lnTo>
                    <a:pt x="250" y="79"/>
                  </a:lnTo>
                  <a:lnTo>
                    <a:pt x="248" y="75"/>
                  </a:lnTo>
                  <a:lnTo>
                    <a:pt x="245" y="74"/>
                  </a:lnTo>
                  <a:lnTo>
                    <a:pt x="234" y="74"/>
                  </a:lnTo>
                  <a:lnTo>
                    <a:pt x="229" y="73"/>
                  </a:lnTo>
                  <a:lnTo>
                    <a:pt x="219" y="72"/>
                  </a:lnTo>
                  <a:lnTo>
                    <a:pt x="216" y="72"/>
                  </a:lnTo>
                  <a:lnTo>
                    <a:pt x="216" y="75"/>
                  </a:lnTo>
                  <a:lnTo>
                    <a:pt x="210" y="80"/>
                  </a:lnTo>
                  <a:lnTo>
                    <a:pt x="202" y="79"/>
                  </a:lnTo>
                  <a:lnTo>
                    <a:pt x="202" y="75"/>
                  </a:lnTo>
                  <a:lnTo>
                    <a:pt x="206" y="57"/>
                  </a:lnTo>
                  <a:lnTo>
                    <a:pt x="202" y="42"/>
                  </a:lnTo>
                  <a:lnTo>
                    <a:pt x="198" y="41"/>
                  </a:lnTo>
                  <a:lnTo>
                    <a:pt x="192" y="40"/>
                  </a:lnTo>
                  <a:lnTo>
                    <a:pt x="190" y="41"/>
                  </a:lnTo>
                  <a:lnTo>
                    <a:pt x="184" y="42"/>
                  </a:lnTo>
                  <a:lnTo>
                    <a:pt x="178" y="46"/>
                  </a:lnTo>
                  <a:lnTo>
                    <a:pt x="172" y="50"/>
                  </a:lnTo>
                  <a:lnTo>
                    <a:pt x="168" y="67"/>
                  </a:lnTo>
                  <a:lnTo>
                    <a:pt x="163" y="69"/>
                  </a:lnTo>
                  <a:lnTo>
                    <a:pt x="160" y="68"/>
                  </a:lnTo>
                  <a:lnTo>
                    <a:pt x="156" y="68"/>
                  </a:lnTo>
                  <a:lnTo>
                    <a:pt x="144" y="66"/>
                  </a:lnTo>
                  <a:lnTo>
                    <a:pt x="144" y="61"/>
                  </a:lnTo>
                  <a:lnTo>
                    <a:pt x="142" y="57"/>
                  </a:lnTo>
                  <a:lnTo>
                    <a:pt x="141" y="51"/>
                  </a:lnTo>
                  <a:lnTo>
                    <a:pt x="139" y="50"/>
                  </a:lnTo>
                  <a:lnTo>
                    <a:pt x="138" y="42"/>
                  </a:lnTo>
                  <a:lnTo>
                    <a:pt x="136" y="37"/>
                  </a:lnTo>
                  <a:lnTo>
                    <a:pt x="130" y="11"/>
                  </a:lnTo>
                  <a:lnTo>
                    <a:pt x="128" y="7"/>
                  </a:lnTo>
                  <a:lnTo>
                    <a:pt x="120" y="12"/>
                  </a:lnTo>
                  <a:lnTo>
                    <a:pt x="115" y="12"/>
                  </a:lnTo>
                  <a:lnTo>
                    <a:pt x="106" y="8"/>
                  </a:lnTo>
                  <a:lnTo>
                    <a:pt x="98" y="2"/>
                  </a:lnTo>
                  <a:lnTo>
                    <a:pt x="91" y="2"/>
                  </a:lnTo>
                  <a:lnTo>
                    <a:pt x="88" y="0"/>
                  </a:lnTo>
                  <a:lnTo>
                    <a:pt x="84" y="36"/>
                  </a:lnTo>
                  <a:lnTo>
                    <a:pt x="82" y="35"/>
                  </a:lnTo>
                  <a:lnTo>
                    <a:pt x="80" y="30"/>
                  </a:lnTo>
                  <a:lnTo>
                    <a:pt x="79" y="29"/>
                  </a:lnTo>
                  <a:lnTo>
                    <a:pt x="81" y="42"/>
                  </a:lnTo>
                  <a:lnTo>
                    <a:pt x="84" y="44"/>
                  </a:lnTo>
                  <a:lnTo>
                    <a:pt x="83" y="50"/>
                  </a:lnTo>
                  <a:lnTo>
                    <a:pt x="80" y="58"/>
                  </a:lnTo>
                  <a:lnTo>
                    <a:pt x="80" y="64"/>
                  </a:lnTo>
                  <a:lnTo>
                    <a:pt x="77" y="62"/>
                  </a:lnTo>
                  <a:lnTo>
                    <a:pt x="75" y="61"/>
                  </a:lnTo>
                  <a:lnTo>
                    <a:pt x="70" y="73"/>
                  </a:lnTo>
                  <a:lnTo>
                    <a:pt x="67" y="73"/>
                  </a:lnTo>
                  <a:lnTo>
                    <a:pt x="64" y="73"/>
                  </a:lnTo>
                  <a:lnTo>
                    <a:pt x="62" y="72"/>
                  </a:lnTo>
                  <a:lnTo>
                    <a:pt x="58" y="73"/>
                  </a:lnTo>
                  <a:lnTo>
                    <a:pt x="56" y="78"/>
                  </a:lnTo>
                  <a:lnTo>
                    <a:pt x="59" y="77"/>
                  </a:lnTo>
                  <a:lnTo>
                    <a:pt x="59" y="88"/>
                  </a:lnTo>
                  <a:lnTo>
                    <a:pt x="61" y="88"/>
                  </a:lnTo>
                  <a:lnTo>
                    <a:pt x="62" y="90"/>
                  </a:lnTo>
                  <a:lnTo>
                    <a:pt x="64" y="91"/>
                  </a:lnTo>
                  <a:lnTo>
                    <a:pt x="65" y="96"/>
                  </a:lnTo>
                  <a:lnTo>
                    <a:pt x="63" y="97"/>
                  </a:lnTo>
                  <a:lnTo>
                    <a:pt x="62" y="102"/>
                  </a:lnTo>
                  <a:lnTo>
                    <a:pt x="59" y="104"/>
                  </a:lnTo>
                  <a:lnTo>
                    <a:pt x="58" y="105"/>
                  </a:lnTo>
                  <a:lnTo>
                    <a:pt x="56" y="119"/>
                  </a:lnTo>
                  <a:lnTo>
                    <a:pt x="58" y="122"/>
                  </a:lnTo>
                  <a:lnTo>
                    <a:pt x="58" y="124"/>
                  </a:lnTo>
                  <a:lnTo>
                    <a:pt x="51" y="130"/>
                  </a:lnTo>
                  <a:lnTo>
                    <a:pt x="49" y="128"/>
                  </a:lnTo>
                  <a:lnTo>
                    <a:pt x="46" y="130"/>
                  </a:lnTo>
                  <a:lnTo>
                    <a:pt x="44" y="129"/>
                  </a:lnTo>
                  <a:lnTo>
                    <a:pt x="41" y="130"/>
                  </a:lnTo>
                  <a:lnTo>
                    <a:pt x="42" y="138"/>
                  </a:lnTo>
                  <a:lnTo>
                    <a:pt x="44" y="141"/>
                  </a:lnTo>
                  <a:lnTo>
                    <a:pt x="46" y="141"/>
                  </a:lnTo>
                  <a:lnTo>
                    <a:pt x="46" y="151"/>
                  </a:lnTo>
                  <a:lnTo>
                    <a:pt x="43" y="154"/>
                  </a:lnTo>
                  <a:lnTo>
                    <a:pt x="46" y="157"/>
                  </a:lnTo>
                  <a:lnTo>
                    <a:pt x="49" y="163"/>
                  </a:lnTo>
                  <a:lnTo>
                    <a:pt x="49" y="165"/>
                  </a:lnTo>
                  <a:lnTo>
                    <a:pt x="49" y="168"/>
                  </a:lnTo>
                  <a:lnTo>
                    <a:pt x="52" y="171"/>
                  </a:lnTo>
                  <a:lnTo>
                    <a:pt x="53" y="182"/>
                  </a:lnTo>
                  <a:lnTo>
                    <a:pt x="49" y="184"/>
                  </a:lnTo>
                  <a:lnTo>
                    <a:pt x="47" y="187"/>
                  </a:lnTo>
                  <a:lnTo>
                    <a:pt x="41" y="184"/>
                  </a:lnTo>
                  <a:lnTo>
                    <a:pt x="38" y="187"/>
                  </a:lnTo>
                  <a:lnTo>
                    <a:pt x="38" y="190"/>
                  </a:lnTo>
                  <a:lnTo>
                    <a:pt x="35" y="194"/>
                  </a:lnTo>
                  <a:lnTo>
                    <a:pt x="33" y="195"/>
                  </a:lnTo>
                  <a:lnTo>
                    <a:pt x="32" y="215"/>
                  </a:lnTo>
                  <a:lnTo>
                    <a:pt x="27" y="220"/>
                  </a:lnTo>
                  <a:lnTo>
                    <a:pt x="26" y="222"/>
                  </a:lnTo>
                  <a:lnTo>
                    <a:pt x="29" y="227"/>
                  </a:lnTo>
                  <a:lnTo>
                    <a:pt x="27" y="230"/>
                  </a:lnTo>
                  <a:lnTo>
                    <a:pt x="25" y="231"/>
                  </a:lnTo>
                  <a:lnTo>
                    <a:pt x="22" y="234"/>
                  </a:lnTo>
                  <a:lnTo>
                    <a:pt x="17" y="248"/>
                  </a:lnTo>
                  <a:lnTo>
                    <a:pt x="5" y="260"/>
                  </a:lnTo>
                  <a:lnTo>
                    <a:pt x="4" y="265"/>
                  </a:lnTo>
                  <a:lnTo>
                    <a:pt x="2" y="269"/>
                  </a:lnTo>
                  <a:lnTo>
                    <a:pt x="2" y="271"/>
                  </a:lnTo>
                  <a:lnTo>
                    <a:pt x="1" y="272"/>
                  </a:lnTo>
                  <a:lnTo>
                    <a:pt x="0" y="280"/>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8" name="Freeform 185"/>
            <p:cNvSpPr>
              <a:spLocks/>
            </p:cNvSpPr>
            <p:nvPr/>
          </p:nvSpPr>
          <p:spPr bwMode="auto">
            <a:xfrm>
              <a:off x="4467286" y="4776227"/>
              <a:ext cx="542370" cy="777261"/>
            </a:xfrm>
            <a:custGeom>
              <a:avLst/>
              <a:gdLst/>
              <a:ahLst/>
              <a:cxnLst>
                <a:cxn ang="0">
                  <a:pos x="17" y="467"/>
                </a:cxn>
                <a:cxn ang="0">
                  <a:pos x="38" y="446"/>
                </a:cxn>
                <a:cxn ang="0">
                  <a:pos x="55" y="442"/>
                </a:cxn>
                <a:cxn ang="0">
                  <a:pos x="59" y="422"/>
                </a:cxn>
                <a:cxn ang="0">
                  <a:pos x="61" y="407"/>
                </a:cxn>
                <a:cxn ang="0">
                  <a:pos x="63" y="384"/>
                </a:cxn>
                <a:cxn ang="0">
                  <a:pos x="67" y="356"/>
                </a:cxn>
                <a:cxn ang="0">
                  <a:pos x="71" y="302"/>
                </a:cxn>
                <a:cxn ang="0">
                  <a:pos x="90" y="258"/>
                </a:cxn>
                <a:cxn ang="0">
                  <a:pos x="103" y="285"/>
                </a:cxn>
                <a:cxn ang="0">
                  <a:pos x="127" y="317"/>
                </a:cxn>
                <a:cxn ang="0">
                  <a:pos x="153" y="312"/>
                </a:cxn>
                <a:cxn ang="0">
                  <a:pos x="171" y="316"/>
                </a:cxn>
                <a:cxn ang="0">
                  <a:pos x="183" y="298"/>
                </a:cxn>
                <a:cxn ang="0">
                  <a:pos x="209" y="296"/>
                </a:cxn>
                <a:cxn ang="0">
                  <a:pos x="201" y="278"/>
                </a:cxn>
                <a:cxn ang="0">
                  <a:pos x="181" y="263"/>
                </a:cxn>
                <a:cxn ang="0">
                  <a:pos x="172" y="242"/>
                </a:cxn>
                <a:cxn ang="0">
                  <a:pos x="153" y="229"/>
                </a:cxn>
                <a:cxn ang="0">
                  <a:pos x="138" y="212"/>
                </a:cxn>
                <a:cxn ang="0">
                  <a:pos x="150" y="150"/>
                </a:cxn>
                <a:cxn ang="0">
                  <a:pos x="142" y="113"/>
                </a:cxn>
                <a:cxn ang="0">
                  <a:pos x="150" y="101"/>
                </a:cxn>
                <a:cxn ang="0">
                  <a:pos x="183" y="59"/>
                </a:cxn>
                <a:cxn ang="0">
                  <a:pos x="186" y="17"/>
                </a:cxn>
                <a:cxn ang="0">
                  <a:pos x="212" y="3"/>
                </a:cxn>
                <a:cxn ang="0">
                  <a:pos x="223" y="37"/>
                </a:cxn>
                <a:cxn ang="0">
                  <a:pos x="245" y="67"/>
                </a:cxn>
                <a:cxn ang="0">
                  <a:pos x="223" y="74"/>
                </a:cxn>
                <a:cxn ang="0">
                  <a:pos x="223" y="140"/>
                </a:cxn>
                <a:cxn ang="0">
                  <a:pos x="241" y="151"/>
                </a:cxn>
                <a:cxn ang="0">
                  <a:pos x="260" y="128"/>
                </a:cxn>
                <a:cxn ang="0">
                  <a:pos x="274" y="136"/>
                </a:cxn>
                <a:cxn ang="0">
                  <a:pos x="295" y="158"/>
                </a:cxn>
                <a:cxn ang="0">
                  <a:pos x="277" y="183"/>
                </a:cxn>
                <a:cxn ang="0">
                  <a:pos x="261" y="242"/>
                </a:cxn>
                <a:cxn ang="0">
                  <a:pos x="256" y="262"/>
                </a:cxn>
                <a:cxn ang="0">
                  <a:pos x="259" y="285"/>
                </a:cxn>
                <a:cxn ang="0">
                  <a:pos x="282" y="297"/>
                </a:cxn>
                <a:cxn ang="0">
                  <a:pos x="310" y="309"/>
                </a:cxn>
                <a:cxn ang="0">
                  <a:pos x="278" y="331"/>
                </a:cxn>
                <a:cxn ang="0">
                  <a:pos x="263" y="378"/>
                </a:cxn>
                <a:cxn ang="0">
                  <a:pos x="248" y="400"/>
                </a:cxn>
                <a:cxn ang="0">
                  <a:pos x="271" y="424"/>
                </a:cxn>
                <a:cxn ang="0">
                  <a:pos x="282" y="450"/>
                </a:cxn>
                <a:cxn ang="0">
                  <a:pos x="301" y="460"/>
                </a:cxn>
                <a:cxn ang="0">
                  <a:pos x="328" y="467"/>
                </a:cxn>
                <a:cxn ang="0">
                  <a:pos x="318" y="495"/>
                </a:cxn>
                <a:cxn ang="0">
                  <a:pos x="286" y="513"/>
                </a:cxn>
                <a:cxn ang="0">
                  <a:pos x="259" y="510"/>
                </a:cxn>
                <a:cxn ang="0">
                  <a:pos x="232" y="532"/>
                </a:cxn>
                <a:cxn ang="0">
                  <a:pos x="223" y="529"/>
                </a:cxn>
                <a:cxn ang="0">
                  <a:pos x="202" y="506"/>
                </a:cxn>
                <a:cxn ang="0">
                  <a:pos x="182" y="493"/>
                </a:cxn>
                <a:cxn ang="0">
                  <a:pos x="177" y="539"/>
                </a:cxn>
                <a:cxn ang="0">
                  <a:pos x="159" y="547"/>
                </a:cxn>
                <a:cxn ang="0">
                  <a:pos x="125" y="540"/>
                </a:cxn>
                <a:cxn ang="0">
                  <a:pos x="107" y="557"/>
                </a:cxn>
                <a:cxn ang="0">
                  <a:pos x="93" y="554"/>
                </a:cxn>
                <a:cxn ang="0">
                  <a:pos x="63" y="540"/>
                </a:cxn>
                <a:cxn ang="0">
                  <a:pos x="35" y="513"/>
                </a:cxn>
                <a:cxn ang="0">
                  <a:pos x="11" y="493"/>
                </a:cxn>
              </a:cxnLst>
              <a:rect l="0" t="0" r="r" b="b"/>
              <a:pathLst>
                <a:path w="334" h="566">
                  <a:moveTo>
                    <a:pt x="0" y="478"/>
                  </a:moveTo>
                  <a:lnTo>
                    <a:pt x="2" y="474"/>
                  </a:lnTo>
                  <a:lnTo>
                    <a:pt x="3" y="473"/>
                  </a:lnTo>
                  <a:lnTo>
                    <a:pt x="10" y="467"/>
                  </a:lnTo>
                  <a:lnTo>
                    <a:pt x="14" y="467"/>
                  </a:lnTo>
                  <a:lnTo>
                    <a:pt x="17" y="467"/>
                  </a:lnTo>
                  <a:lnTo>
                    <a:pt x="19" y="466"/>
                  </a:lnTo>
                  <a:lnTo>
                    <a:pt x="20" y="458"/>
                  </a:lnTo>
                  <a:lnTo>
                    <a:pt x="28" y="456"/>
                  </a:lnTo>
                  <a:lnTo>
                    <a:pt x="34" y="450"/>
                  </a:lnTo>
                  <a:lnTo>
                    <a:pt x="35" y="445"/>
                  </a:lnTo>
                  <a:lnTo>
                    <a:pt x="38" y="446"/>
                  </a:lnTo>
                  <a:lnTo>
                    <a:pt x="40" y="449"/>
                  </a:lnTo>
                  <a:lnTo>
                    <a:pt x="44" y="451"/>
                  </a:lnTo>
                  <a:lnTo>
                    <a:pt x="48" y="457"/>
                  </a:lnTo>
                  <a:lnTo>
                    <a:pt x="50" y="460"/>
                  </a:lnTo>
                  <a:lnTo>
                    <a:pt x="55" y="455"/>
                  </a:lnTo>
                  <a:lnTo>
                    <a:pt x="55" y="442"/>
                  </a:lnTo>
                  <a:lnTo>
                    <a:pt x="55" y="438"/>
                  </a:lnTo>
                  <a:lnTo>
                    <a:pt x="55" y="433"/>
                  </a:lnTo>
                  <a:lnTo>
                    <a:pt x="57" y="425"/>
                  </a:lnTo>
                  <a:lnTo>
                    <a:pt x="56" y="423"/>
                  </a:lnTo>
                  <a:lnTo>
                    <a:pt x="57" y="421"/>
                  </a:lnTo>
                  <a:lnTo>
                    <a:pt x="59" y="422"/>
                  </a:lnTo>
                  <a:lnTo>
                    <a:pt x="61" y="422"/>
                  </a:lnTo>
                  <a:lnTo>
                    <a:pt x="65" y="422"/>
                  </a:lnTo>
                  <a:lnTo>
                    <a:pt x="66" y="417"/>
                  </a:lnTo>
                  <a:lnTo>
                    <a:pt x="65" y="414"/>
                  </a:lnTo>
                  <a:lnTo>
                    <a:pt x="63" y="413"/>
                  </a:lnTo>
                  <a:lnTo>
                    <a:pt x="61" y="407"/>
                  </a:lnTo>
                  <a:lnTo>
                    <a:pt x="60" y="406"/>
                  </a:lnTo>
                  <a:lnTo>
                    <a:pt x="58" y="405"/>
                  </a:lnTo>
                  <a:lnTo>
                    <a:pt x="55" y="403"/>
                  </a:lnTo>
                  <a:lnTo>
                    <a:pt x="57" y="395"/>
                  </a:lnTo>
                  <a:lnTo>
                    <a:pt x="64" y="386"/>
                  </a:lnTo>
                  <a:lnTo>
                    <a:pt x="63" y="384"/>
                  </a:lnTo>
                  <a:lnTo>
                    <a:pt x="61" y="381"/>
                  </a:lnTo>
                  <a:lnTo>
                    <a:pt x="66" y="378"/>
                  </a:lnTo>
                  <a:lnTo>
                    <a:pt x="67" y="375"/>
                  </a:lnTo>
                  <a:lnTo>
                    <a:pt x="67" y="373"/>
                  </a:lnTo>
                  <a:lnTo>
                    <a:pt x="67" y="367"/>
                  </a:lnTo>
                  <a:lnTo>
                    <a:pt x="67" y="356"/>
                  </a:lnTo>
                  <a:lnTo>
                    <a:pt x="67" y="351"/>
                  </a:lnTo>
                  <a:lnTo>
                    <a:pt x="69" y="339"/>
                  </a:lnTo>
                  <a:lnTo>
                    <a:pt x="66" y="323"/>
                  </a:lnTo>
                  <a:lnTo>
                    <a:pt x="68" y="316"/>
                  </a:lnTo>
                  <a:lnTo>
                    <a:pt x="70" y="312"/>
                  </a:lnTo>
                  <a:lnTo>
                    <a:pt x="71" y="302"/>
                  </a:lnTo>
                  <a:lnTo>
                    <a:pt x="69" y="295"/>
                  </a:lnTo>
                  <a:lnTo>
                    <a:pt x="70" y="285"/>
                  </a:lnTo>
                  <a:lnTo>
                    <a:pt x="69" y="274"/>
                  </a:lnTo>
                  <a:lnTo>
                    <a:pt x="69" y="259"/>
                  </a:lnTo>
                  <a:lnTo>
                    <a:pt x="79" y="263"/>
                  </a:lnTo>
                  <a:lnTo>
                    <a:pt x="90" y="258"/>
                  </a:lnTo>
                  <a:lnTo>
                    <a:pt x="91" y="259"/>
                  </a:lnTo>
                  <a:lnTo>
                    <a:pt x="92" y="263"/>
                  </a:lnTo>
                  <a:lnTo>
                    <a:pt x="94" y="267"/>
                  </a:lnTo>
                  <a:lnTo>
                    <a:pt x="96" y="269"/>
                  </a:lnTo>
                  <a:lnTo>
                    <a:pt x="101" y="281"/>
                  </a:lnTo>
                  <a:lnTo>
                    <a:pt x="103" y="285"/>
                  </a:lnTo>
                  <a:lnTo>
                    <a:pt x="106" y="289"/>
                  </a:lnTo>
                  <a:lnTo>
                    <a:pt x="108" y="291"/>
                  </a:lnTo>
                  <a:lnTo>
                    <a:pt x="109" y="298"/>
                  </a:lnTo>
                  <a:lnTo>
                    <a:pt x="116" y="307"/>
                  </a:lnTo>
                  <a:lnTo>
                    <a:pt x="117" y="309"/>
                  </a:lnTo>
                  <a:lnTo>
                    <a:pt x="127" y="317"/>
                  </a:lnTo>
                  <a:lnTo>
                    <a:pt x="131" y="318"/>
                  </a:lnTo>
                  <a:lnTo>
                    <a:pt x="133" y="319"/>
                  </a:lnTo>
                  <a:lnTo>
                    <a:pt x="134" y="323"/>
                  </a:lnTo>
                  <a:lnTo>
                    <a:pt x="143" y="323"/>
                  </a:lnTo>
                  <a:lnTo>
                    <a:pt x="152" y="316"/>
                  </a:lnTo>
                  <a:lnTo>
                    <a:pt x="153" y="312"/>
                  </a:lnTo>
                  <a:lnTo>
                    <a:pt x="154" y="309"/>
                  </a:lnTo>
                  <a:lnTo>
                    <a:pt x="162" y="305"/>
                  </a:lnTo>
                  <a:lnTo>
                    <a:pt x="165" y="306"/>
                  </a:lnTo>
                  <a:lnTo>
                    <a:pt x="165" y="309"/>
                  </a:lnTo>
                  <a:lnTo>
                    <a:pt x="170" y="312"/>
                  </a:lnTo>
                  <a:lnTo>
                    <a:pt x="171" y="316"/>
                  </a:lnTo>
                  <a:lnTo>
                    <a:pt x="175" y="316"/>
                  </a:lnTo>
                  <a:lnTo>
                    <a:pt x="176" y="314"/>
                  </a:lnTo>
                  <a:lnTo>
                    <a:pt x="179" y="308"/>
                  </a:lnTo>
                  <a:lnTo>
                    <a:pt x="183" y="307"/>
                  </a:lnTo>
                  <a:lnTo>
                    <a:pt x="183" y="302"/>
                  </a:lnTo>
                  <a:lnTo>
                    <a:pt x="183" y="298"/>
                  </a:lnTo>
                  <a:lnTo>
                    <a:pt x="186" y="296"/>
                  </a:lnTo>
                  <a:lnTo>
                    <a:pt x="192" y="295"/>
                  </a:lnTo>
                  <a:lnTo>
                    <a:pt x="197" y="296"/>
                  </a:lnTo>
                  <a:lnTo>
                    <a:pt x="201" y="296"/>
                  </a:lnTo>
                  <a:lnTo>
                    <a:pt x="206" y="298"/>
                  </a:lnTo>
                  <a:lnTo>
                    <a:pt x="209" y="296"/>
                  </a:lnTo>
                  <a:lnTo>
                    <a:pt x="213" y="287"/>
                  </a:lnTo>
                  <a:lnTo>
                    <a:pt x="213" y="281"/>
                  </a:lnTo>
                  <a:lnTo>
                    <a:pt x="212" y="280"/>
                  </a:lnTo>
                  <a:lnTo>
                    <a:pt x="207" y="278"/>
                  </a:lnTo>
                  <a:lnTo>
                    <a:pt x="204" y="280"/>
                  </a:lnTo>
                  <a:lnTo>
                    <a:pt x="201" y="278"/>
                  </a:lnTo>
                  <a:lnTo>
                    <a:pt x="201" y="270"/>
                  </a:lnTo>
                  <a:lnTo>
                    <a:pt x="198" y="266"/>
                  </a:lnTo>
                  <a:lnTo>
                    <a:pt x="195" y="262"/>
                  </a:lnTo>
                  <a:lnTo>
                    <a:pt x="191" y="262"/>
                  </a:lnTo>
                  <a:lnTo>
                    <a:pt x="186" y="263"/>
                  </a:lnTo>
                  <a:lnTo>
                    <a:pt x="181" y="263"/>
                  </a:lnTo>
                  <a:lnTo>
                    <a:pt x="179" y="263"/>
                  </a:lnTo>
                  <a:lnTo>
                    <a:pt x="179" y="258"/>
                  </a:lnTo>
                  <a:lnTo>
                    <a:pt x="177" y="255"/>
                  </a:lnTo>
                  <a:lnTo>
                    <a:pt x="179" y="246"/>
                  </a:lnTo>
                  <a:lnTo>
                    <a:pt x="177" y="242"/>
                  </a:lnTo>
                  <a:lnTo>
                    <a:pt x="172" y="242"/>
                  </a:lnTo>
                  <a:lnTo>
                    <a:pt x="170" y="239"/>
                  </a:lnTo>
                  <a:lnTo>
                    <a:pt x="166" y="234"/>
                  </a:lnTo>
                  <a:lnTo>
                    <a:pt x="162" y="234"/>
                  </a:lnTo>
                  <a:lnTo>
                    <a:pt x="161" y="231"/>
                  </a:lnTo>
                  <a:lnTo>
                    <a:pt x="156" y="226"/>
                  </a:lnTo>
                  <a:lnTo>
                    <a:pt x="153" y="229"/>
                  </a:lnTo>
                  <a:lnTo>
                    <a:pt x="150" y="228"/>
                  </a:lnTo>
                  <a:lnTo>
                    <a:pt x="147" y="225"/>
                  </a:lnTo>
                  <a:lnTo>
                    <a:pt x="144" y="224"/>
                  </a:lnTo>
                  <a:lnTo>
                    <a:pt x="139" y="223"/>
                  </a:lnTo>
                  <a:lnTo>
                    <a:pt x="135" y="222"/>
                  </a:lnTo>
                  <a:lnTo>
                    <a:pt x="138" y="212"/>
                  </a:lnTo>
                  <a:lnTo>
                    <a:pt x="136" y="202"/>
                  </a:lnTo>
                  <a:lnTo>
                    <a:pt x="135" y="192"/>
                  </a:lnTo>
                  <a:lnTo>
                    <a:pt x="138" y="179"/>
                  </a:lnTo>
                  <a:lnTo>
                    <a:pt x="147" y="167"/>
                  </a:lnTo>
                  <a:lnTo>
                    <a:pt x="150" y="159"/>
                  </a:lnTo>
                  <a:lnTo>
                    <a:pt x="150" y="150"/>
                  </a:lnTo>
                  <a:lnTo>
                    <a:pt x="151" y="145"/>
                  </a:lnTo>
                  <a:lnTo>
                    <a:pt x="153" y="143"/>
                  </a:lnTo>
                  <a:lnTo>
                    <a:pt x="155" y="136"/>
                  </a:lnTo>
                  <a:lnTo>
                    <a:pt x="153" y="123"/>
                  </a:lnTo>
                  <a:lnTo>
                    <a:pt x="143" y="115"/>
                  </a:lnTo>
                  <a:lnTo>
                    <a:pt x="142" y="113"/>
                  </a:lnTo>
                  <a:lnTo>
                    <a:pt x="134" y="104"/>
                  </a:lnTo>
                  <a:lnTo>
                    <a:pt x="134" y="102"/>
                  </a:lnTo>
                  <a:lnTo>
                    <a:pt x="138" y="98"/>
                  </a:lnTo>
                  <a:lnTo>
                    <a:pt x="143" y="98"/>
                  </a:lnTo>
                  <a:lnTo>
                    <a:pt x="145" y="101"/>
                  </a:lnTo>
                  <a:lnTo>
                    <a:pt x="150" y="101"/>
                  </a:lnTo>
                  <a:lnTo>
                    <a:pt x="153" y="101"/>
                  </a:lnTo>
                  <a:lnTo>
                    <a:pt x="156" y="98"/>
                  </a:lnTo>
                  <a:lnTo>
                    <a:pt x="161" y="85"/>
                  </a:lnTo>
                  <a:lnTo>
                    <a:pt x="165" y="79"/>
                  </a:lnTo>
                  <a:lnTo>
                    <a:pt x="177" y="68"/>
                  </a:lnTo>
                  <a:lnTo>
                    <a:pt x="183" y="59"/>
                  </a:lnTo>
                  <a:lnTo>
                    <a:pt x="182" y="48"/>
                  </a:lnTo>
                  <a:lnTo>
                    <a:pt x="185" y="42"/>
                  </a:lnTo>
                  <a:lnTo>
                    <a:pt x="189" y="30"/>
                  </a:lnTo>
                  <a:lnTo>
                    <a:pt x="185" y="24"/>
                  </a:lnTo>
                  <a:lnTo>
                    <a:pt x="184" y="19"/>
                  </a:lnTo>
                  <a:lnTo>
                    <a:pt x="186" y="17"/>
                  </a:lnTo>
                  <a:lnTo>
                    <a:pt x="197" y="15"/>
                  </a:lnTo>
                  <a:lnTo>
                    <a:pt x="199" y="12"/>
                  </a:lnTo>
                  <a:lnTo>
                    <a:pt x="198" y="3"/>
                  </a:lnTo>
                  <a:lnTo>
                    <a:pt x="200" y="3"/>
                  </a:lnTo>
                  <a:lnTo>
                    <a:pt x="203" y="2"/>
                  </a:lnTo>
                  <a:lnTo>
                    <a:pt x="212" y="3"/>
                  </a:lnTo>
                  <a:lnTo>
                    <a:pt x="215" y="0"/>
                  </a:lnTo>
                  <a:lnTo>
                    <a:pt x="218" y="0"/>
                  </a:lnTo>
                  <a:lnTo>
                    <a:pt x="222" y="12"/>
                  </a:lnTo>
                  <a:lnTo>
                    <a:pt x="218" y="29"/>
                  </a:lnTo>
                  <a:lnTo>
                    <a:pt x="221" y="34"/>
                  </a:lnTo>
                  <a:lnTo>
                    <a:pt x="223" y="37"/>
                  </a:lnTo>
                  <a:lnTo>
                    <a:pt x="226" y="45"/>
                  </a:lnTo>
                  <a:lnTo>
                    <a:pt x="230" y="46"/>
                  </a:lnTo>
                  <a:lnTo>
                    <a:pt x="233" y="45"/>
                  </a:lnTo>
                  <a:lnTo>
                    <a:pt x="237" y="50"/>
                  </a:lnTo>
                  <a:lnTo>
                    <a:pt x="245" y="56"/>
                  </a:lnTo>
                  <a:lnTo>
                    <a:pt x="245" y="67"/>
                  </a:lnTo>
                  <a:lnTo>
                    <a:pt x="241" y="69"/>
                  </a:lnTo>
                  <a:lnTo>
                    <a:pt x="234" y="74"/>
                  </a:lnTo>
                  <a:lnTo>
                    <a:pt x="229" y="80"/>
                  </a:lnTo>
                  <a:lnTo>
                    <a:pt x="226" y="78"/>
                  </a:lnTo>
                  <a:lnTo>
                    <a:pt x="225" y="74"/>
                  </a:lnTo>
                  <a:lnTo>
                    <a:pt x="223" y="74"/>
                  </a:lnTo>
                  <a:lnTo>
                    <a:pt x="221" y="75"/>
                  </a:lnTo>
                  <a:lnTo>
                    <a:pt x="215" y="81"/>
                  </a:lnTo>
                  <a:lnTo>
                    <a:pt x="212" y="129"/>
                  </a:lnTo>
                  <a:lnTo>
                    <a:pt x="219" y="135"/>
                  </a:lnTo>
                  <a:lnTo>
                    <a:pt x="221" y="139"/>
                  </a:lnTo>
                  <a:lnTo>
                    <a:pt x="223" y="140"/>
                  </a:lnTo>
                  <a:lnTo>
                    <a:pt x="229" y="140"/>
                  </a:lnTo>
                  <a:lnTo>
                    <a:pt x="229" y="145"/>
                  </a:lnTo>
                  <a:lnTo>
                    <a:pt x="233" y="153"/>
                  </a:lnTo>
                  <a:lnTo>
                    <a:pt x="235" y="153"/>
                  </a:lnTo>
                  <a:lnTo>
                    <a:pt x="238" y="152"/>
                  </a:lnTo>
                  <a:lnTo>
                    <a:pt x="241" y="151"/>
                  </a:lnTo>
                  <a:lnTo>
                    <a:pt x="245" y="145"/>
                  </a:lnTo>
                  <a:lnTo>
                    <a:pt x="250" y="141"/>
                  </a:lnTo>
                  <a:lnTo>
                    <a:pt x="252" y="136"/>
                  </a:lnTo>
                  <a:lnTo>
                    <a:pt x="254" y="128"/>
                  </a:lnTo>
                  <a:lnTo>
                    <a:pt x="259" y="125"/>
                  </a:lnTo>
                  <a:lnTo>
                    <a:pt x="260" y="128"/>
                  </a:lnTo>
                  <a:lnTo>
                    <a:pt x="262" y="128"/>
                  </a:lnTo>
                  <a:lnTo>
                    <a:pt x="263" y="126"/>
                  </a:lnTo>
                  <a:lnTo>
                    <a:pt x="266" y="126"/>
                  </a:lnTo>
                  <a:lnTo>
                    <a:pt x="269" y="129"/>
                  </a:lnTo>
                  <a:lnTo>
                    <a:pt x="271" y="134"/>
                  </a:lnTo>
                  <a:lnTo>
                    <a:pt x="274" y="136"/>
                  </a:lnTo>
                  <a:lnTo>
                    <a:pt x="294" y="148"/>
                  </a:lnTo>
                  <a:lnTo>
                    <a:pt x="298" y="150"/>
                  </a:lnTo>
                  <a:lnTo>
                    <a:pt x="300" y="148"/>
                  </a:lnTo>
                  <a:lnTo>
                    <a:pt x="299" y="157"/>
                  </a:lnTo>
                  <a:lnTo>
                    <a:pt x="297" y="157"/>
                  </a:lnTo>
                  <a:lnTo>
                    <a:pt x="295" y="158"/>
                  </a:lnTo>
                  <a:lnTo>
                    <a:pt x="292" y="164"/>
                  </a:lnTo>
                  <a:lnTo>
                    <a:pt x="289" y="167"/>
                  </a:lnTo>
                  <a:lnTo>
                    <a:pt x="285" y="173"/>
                  </a:lnTo>
                  <a:lnTo>
                    <a:pt x="283" y="178"/>
                  </a:lnTo>
                  <a:lnTo>
                    <a:pt x="281" y="178"/>
                  </a:lnTo>
                  <a:lnTo>
                    <a:pt x="277" y="183"/>
                  </a:lnTo>
                  <a:lnTo>
                    <a:pt x="277" y="186"/>
                  </a:lnTo>
                  <a:lnTo>
                    <a:pt x="272" y="201"/>
                  </a:lnTo>
                  <a:lnTo>
                    <a:pt x="269" y="215"/>
                  </a:lnTo>
                  <a:lnTo>
                    <a:pt x="267" y="223"/>
                  </a:lnTo>
                  <a:lnTo>
                    <a:pt x="261" y="237"/>
                  </a:lnTo>
                  <a:lnTo>
                    <a:pt x="261" y="242"/>
                  </a:lnTo>
                  <a:lnTo>
                    <a:pt x="259" y="245"/>
                  </a:lnTo>
                  <a:lnTo>
                    <a:pt x="257" y="246"/>
                  </a:lnTo>
                  <a:lnTo>
                    <a:pt x="253" y="253"/>
                  </a:lnTo>
                  <a:lnTo>
                    <a:pt x="252" y="258"/>
                  </a:lnTo>
                  <a:lnTo>
                    <a:pt x="253" y="259"/>
                  </a:lnTo>
                  <a:lnTo>
                    <a:pt x="256" y="262"/>
                  </a:lnTo>
                  <a:lnTo>
                    <a:pt x="260" y="268"/>
                  </a:lnTo>
                  <a:lnTo>
                    <a:pt x="260" y="272"/>
                  </a:lnTo>
                  <a:lnTo>
                    <a:pt x="256" y="278"/>
                  </a:lnTo>
                  <a:lnTo>
                    <a:pt x="256" y="281"/>
                  </a:lnTo>
                  <a:lnTo>
                    <a:pt x="256" y="284"/>
                  </a:lnTo>
                  <a:lnTo>
                    <a:pt x="259" y="285"/>
                  </a:lnTo>
                  <a:lnTo>
                    <a:pt x="266" y="291"/>
                  </a:lnTo>
                  <a:lnTo>
                    <a:pt x="268" y="291"/>
                  </a:lnTo>
                  <a:lnTo>
                    <a:pt x="269" y="292"/>
                  </a:lnTo>
                  <a:lnTo>
                    <a:pt x="274" y="296"/>
                  </a:lnTo>
                  <a:lnTo>
                    <a:pt x="279" y="297"/>
                  </a:lnTo>
                  <a:lnTo>
                    <a:pt x="282" y="297"/>
                  </a:lnTo>
                  <a:lnTo>
                    <a:pt x="288" y="302"/>
                  </a:lnTo>
                  <a:lnTo>
                    <a:pt x="295" y="302"/>
                  </a:lnTo>
                  <a:lnTo>
                    <a:pt x="301" y="303"/>
                  </a:lnTo>
                  <a:lnTo>
                    <a:pt x="307" y="306"/>
                  </a:lnTo>
                  <a:lnTo>
                    <a:pt x="309" y="308"/>
                  </a:lnTo>
                  <a:lnTo>
                    <a:pt x="310" y="309"/>
                  </a:lnTo>
                  <a:lnTo>
                    <a:pt x="308" y="317"/>
                  </a:lnTo>
                  <a:lnTo>
                    <a:pt x="304" y="322"/>
                  </a:lnTo>
                  <a:lnTo>
                    <a:pt x="298" y="327"/>
                  </a:lnTo>
                  <a:lnTo>
                    <a:pt x="286" y="329"/>
                  </a:lnTo>
                  <a:lnTo>
                    <a:pt x="282" y="328"/>
                  </a:lnTo>
                  <a:lnTo>
                    <a:pt x="278" y="331"/>
                  </a:lnTo>
                  <a:lnTo>
                    <a:pt x="273" y="333"/>
                  </a:lnTo>
                  <a:lnTo>
                    <a:pt x="271" y="331"/>
                  </a:lnTo>
                  <a:lnTo>
                    <a:pt x="269" y="333"/>
                  </a:lnTo>
                  <a:lnTo>
                    <a:pt x="268" y="338"/>
                  </a:lnTo>
                  <a:lnTo>
                    <a:pt x="266" y="373"/>
                  </a:lnTo>
                  <a:lnTo>
                    <a:pt x="263" y="378"/>
                  </a:lnTo>
                  <a:lnTo>
                    <a:pt x="261" y="379"/>
                  </a:lnTo>
                  <a:lnTo>
                    <a:pt x="257" y="384"/>
                  </a:lnTo>
                  <a:lnTo>
                    <a:pt x="254" y="391"/>
                  </a:lnTo>
                  <a:lnTo>
                    <a:pt x="251" y="392"/>
                  </a:lnTo>
                  <a:lnTo>
                    <a:pt x="250" y="396"/>
                  </a:lnTo>
                  <a:lnTo>
                    <a:pt x="248" y="400"/>
                  </a:lnTo>
                  <a:lnTo>
                    <a:pt x="249" y="414"/>
                  </a:lnTo>
                  <a:lnTo>
                    <a:pt x="254" y="419"/>
                  </a:lnTo>
                  <a:lnTo>
                    <a:pt x="257" y="421"/>
                  </a:lnTo>
                  <a:lnTo>
                    <a:pt x="264" y="422"/>
                  </a:lnTo>
                  <a:lnTo>
                    <a:pt x="266" y="424"/>
                  </a:lnTo>
                  <a:lnTo>
                    <a:pt x="271" y="424"/>
                  </a:lnTo>
                  <a:lnTo>
                    <a:pt x="277" y="425"/>
                  </a:lnTo>
                  <a:lnTo>
                    <a:pt x="279" y="431"/>
                  </a:lnTo>
                  <a:lnTo>
                    <a:pt x="280" y="433"/>
                  </a:lnTo>
                  <a:lnTo>
                    <a:pt x="279" y="440"/>
                  </a:lnTo>
                  <a:lnTo>
                    <a:pt x="279" y="446"/>
                  </a:lnTo>
                  <a:lnTo>
                    <a:pt x="282" y="450"/>
                  </a:lnTo>
                  <a:lnTo>
                    <a:pt x="285" y="463"/>
                  </a:lnTo>
                  <a:lnTo>
                    <a:pt x="294" y="464"/>
                  </a:lnTo>
                  <a:lnTo>
                    <a:pt x="295" y="462"/>
                  </a:lnTo>
                  <a:lnTo>
                    <a:pt x="297" y="461"/>
                  </a:lnTo>
                  <a:lnTo>
                    <a:pt x="298" y="460"/>
                  </a:lnTo>
                  <a:lnTo>
                    <a:pt x="301" y="460"/>
                  </a:lnTo>
                  <a:lnTo>
                    <a:pt x="304" y="460"/>
                  </a:lnTo>
                  <a:lnTo>
                    <a:pt x="310" y="458"/>
                  </a:lnTo>
                  <a:lnTo>
                    <a:pt x="317" y="452"/>
                  </a:lnTo>
                  <a:lnTo>
                    <a:pt x="322" y="452"/>
                  </a:lnTo>
                  <a:lnTo>
                    <a:pt x="324" y="456"/>
                  </a:lnTo>
                  <a:lnTo>
                    <a:pt x="328" y="467"/>
                  </a:lnTo>
                  <a:lnTo>
                    <a:pt x="330" y="469"/>
                  </a:lnTo>
                  <a:lnTo>
                    <a:pt x="333" y="473"/>
                  </a:lnTo>
                  <a:lnTo>
                    <a:pt x="327" y="488"/>
                  </a:lnTo>
                  <a:lnTo>
                    <a:pt x="325" y="489"/>
                  </a:lnTo>
                  <a:lnTo>
                    <a:pt x="323" y="493"/>
                  </a:lnTo>
                  <a:lnTo>
                    <a:pt x="318" y="495"/>
                  </a:lnTo>
                  <a:lnTo>
                    <a:pt x="316" y="495"/>
                  </a:lnTo>
                  <a:lnTo>
                    <a:pt x="309" y="496"/>
                  </a:lnTo>
                  <a:lnTo>
                    <a:pt x="301" y="501"/>
                  </a:lnTo>
                  <a:lnTo>
                    <a:pt x="295" y="507"/>
                  </a:lnTo>
                  <a:lnTo>
                    <a:pt x="291" y="513"/>
                  </a:lnTo>
                  <a:lnTo>
                    <a:pt x="286" y="513"/>
                  </a:lnTo>
                  <a:lnTo>
                    <a:pt x="282" y="511"/>
                  </a:lnTo>
                  <a:lnTo>
                    <a:pt x="277" y="506"/>
                  </a:lnTo>
                  <a:lnTo>
                    <a:pt x="274" y="505"/>
                  </a:lnTo>
                  <a:lnTo>
                    <a:pt x="268" y="506"/>
                  </a:lnTo>
                  <a:lnTo>
                    <a:pt x="266" y="507"/>
                  </a:lnTo>
                  <a:lnTo>
                    <a:pt x="259" y="510"/>
                  </a:lnTo>
                  <a:lnTo>
                    <a:pt x="254" y="513"/>
                  </a:lnTo>
                  <a:lnTo>
                    <a:pt x="249" y="514"/>
                  </a:lnTo>
                  <a:lnTo>
                    <a:pt x="243" y="521"/>
                  </a:lnTo>
                  <a:lnTo>
                    <a:pt x="241" y="522"/>
                  </a:lnTo>
                  <a:lnTo>
                    <a:pt x="235" y="525"/>
                  </a:lnTo>
                  <a:lnTo>
                    <a:pt x="232" y="532"/>
                  </a:lnTo>
                  <a:lnTo>
                    <a:pt x="230" y="536"/>
                  </a:lnTo>
                  <a:lnTo>
                    <a:pt x="230" y="545"/>
                  </a:lnTo>
                  <a:lnTo>
                    <a:pt x="227" y="546"/>
                  </a:lnTo>
                  <a:lnTo>
                    <a:pt x="226" y="539"/>
                  </a:lnTo>
                  <a:lnTo>
                    <a:pt x="228" y="536"/>
                  </a:lnTo>
                  <a:lnTo>
                    <a:pt x="223" y="529"/>
                  </a:lnTo>
                  <a:lnTo>
                    <a:pt x="223" y="534"/>
                  </a:lnTo>
                  <a:lnTo>
                    <a:pt x="223" y="538"/>
                  </a:lnTo>
                  <a:lnTo>
                    <a:pt x="221" y="539"/>
                  </a:lnTo>
                  <a:lnTo>
                    <a:pt x="217" y="534"/>
                  </a:lnTo>
                  <a:lnTo>
                    <a:pt x="212" y="518"/>
                  </a:lnTo>
                  <a:lnTo>
                    <a:pt x="202" y="506"/>
                  </a:lnTo>
                  <a:lnTo>
                    <a:pt x="204" y="485"/>
                  </a:lnTo>
                  <a:lnTo>
                    <a:pt x="204" y="484"/>
                  </a:lnTo>
                  <a:lnTo>
                    <a:pt x="201" y="482"/>
                  </a:lnTo>
                  <a:lnTo>
                    <a:pt x="189" y="484"/>
                  </a:lnTo>
                  <a:lnTo>
                    <a:pt x="185" y="485"/>
                  </a:lnTo>
                  <a:lnTo>
                    <a:pt x="182" y="493"/>
                  </a:lnTo>
                  <a:lnTo>
                    <a:pt x="175" y="495"/>
                  </a:lnTo>
                  <a:lnTo>
                    <a:pt x="167" y="519"/>
                  </a:lnTo>
                  <a:lnTo>
                    <a:pt x="170" y="522"/>
                  </a:lnTo>
                  <a:lnTo>
                    <a:pt x="171" y="532"/>
                  </a:lnTo>
                  <a:lnTo>
                    <a:pt x="175" y="535"/>
                  </a:lnTo>
                  <a:lnTo>
                    <a:pt x="177" y="539"/>
                  </a:lnTo>
                  <a:lnTo>
                    <a:pt x="179" y="541"/>
                  </a:lnTo>
                  <a:lnTo>
                    <a:pt x="177" y="545"/>
                  </a:lnTo>
                  <a:lnTo>
                    <a:pt x="169" y="554"/>
                  </a:lnTo>
                  <a:lnTo>
                    <a:pt x="165" y="554"/>
                  </a:lnTo>
                  <a:lnTo>
                    <a:pt x="163" y="555"/>
                  </a:lnTo>
                  <a:lnTo>
                    <a:pt x="159" y="547"/>
                  </a:lnTo>
                  <a:lnTo>
                    <a:pt x="156" y="546"/>
                  </a:lnTo>
                  <a:lnTo>
                    <a:pt x="146" y="546"/>
                  </a:lnTo>
                  <a:lnTo>
                    <a:pt x="140" y="544"/>
                  </a:lnTo>
                  <a:lnTo>
                    <a:pt x="135" y="539"/>
                  </a:lnTo>
                  <a:lnTo>
                    <a:pt x="131" y="540"/>
                  </a:lnTo>
                  <a:lnTo>
                    <a:pt x="125" y="540"/>
                  </a:lnTo>
                  <a:lnTo>
                    <a:pt x="120" y="540"/>
                  </a:lnTo>
                  <a:lnTo>
                    <a:pt x="117" y="539"/>
                  </a:lnTo>
                  <a:lnTo>
                    <a:pt x="113" y="545"/>
                  </a:lnTo>
                  <a:lnTo>
                    <a:pt x="111" y="562"/>
                  </a:lnTo>
                  <a:lnTo>
                    <a:pt x="109" y="565"/>
                  </a:lnTo>
                  <a:lnTo>
                    <a:pt x="107" y="557"/>
                  </a:lnTo>
                  <a:lnTo>
                    <a:pt x="105" y="557"/>
                  </a:lnTo>
                  <a:lnTo>
                    <a:pt x="106" y="551"/>
                  </a:lnTo>
                  <a:lnTo>
                    <a:pt x="103" y="550"/>
                  </a:lnTo>
                  <a:lnTo>
                    <a:pt x="100" y="555"/>
                  </a:lnTo>
                  <a:lnTo>
                    <a:pt x="97" y="558"/>
                  </a:lnTo>
                  <a:lnTo>
                    <a:pt x="93" y="554"/>
                  </a:lnTo>
                  <a:lnTo>
                    <a:pt x="91" y="557"/>
                  </a:lnTo>
                  <a:lnTo>
                    <a:pt x="88" y="557"/>
                  </a:lnTo>
                  <a:lnTo>
                    <a:pt x="84" y="555"/>
                  </a:lnTo>
                  <a:lnTo>
                    <a:pt x="76" y="544"/>
                  </a:lnTo>
                  <a:lnTo>
                    <a:pt x="72" y="541"/>
                  </a:lnTo>
                  <a:lnTo>
                    <a:pt x="63" y="540"/>
                  </a:lnTo>
                  <a:lnTo>
                    <a:pt x="57" y="541"/>
                  </a:lnTo>
                  <a:lnTo>
                    <a:pt x="55" y="536"/>
                  </a:lnTo>
                  <a:lnTo>
                    <a:pt x="42" y="528"/>
                  </a:lnTo>
                  <a:lnTo>
                    <a:pt x="41" y="521"/>
                  </a:lnTo>
                  <a:lnTo>
                    <a:pt x="39" y="518"/>
                  </a:lnTo>
                  <a:lnTo>
                    <a:pt x="35" y="513"/>
                  </a:lnTo>
                  <a:lnTo>
                    <a:pt x="25" y="511"/>
                  </a:lnTo>
                  <a:lnTo>
                    <a:pt x="21" y="506"/>
                  </a:lnTo>
                  <a:lnTo>
                    <a:pt x="20" y="499"/>
                  </a:lnTo>
                  <a:lnTo>
                    <a:pt x="19" y="495"/>
                  </a:lnTo>
                  <a:lnTo>
                    <a:pt x="15" y="493"/>
                  </a:lnTo>
                  <a:lnTo>
                    <a:pt x="11" y="493"/>
                  </a:lnTo>
                  <a:lnTo>
                    <a:pt x="0" y="478"/>
                  </a:lnTo>
                </a:path>
              </a:pathLst>
            </a:custGeom>
            <a:solidFill>
              <a:srgbClr val="C0504D">
                <a:lumMod val="60000"/>
                <a:lumOff val="40000"/>
              </a:srgbClr>
            </a:solidFill>
            <a:ln w="6350" cap="rnd" cmpd="sng">
              <a:solidFill>
                <a:srgbClr val="C0504D">
                  <a:lumMod val="75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19" name="Freeform 54" descr="25%"/>
            <p:cNvSpPr>
              <a:spLocks/>
            </p:cNvSpPr>
            <p:nvPr/>
          </p:nvSpPr>
          <p:spPr bwMode="auto">
            <a:xfrm>
              <a:off x="2091286" y="3014435"/>
              <a:ext cx="889793" cy="1273228"/>
            </a:xfrm>
            <a:custGeom>
              <a:avLst/>
              <a:gdLst/>
              <a:ahLst/>
              <a:cxnLst>
                <a:cxn ang="0">
                  <a:pos x="1" y="238"/>
                </a:cxn>
                <a:cxn ang="0">
                  <a:pos x="4" y="272"/>
                </a:cxn>
                <a:cxn ang="0">
                  <a:pos x="28" y="277"/>
                </a:cxn>
                <a:cxn ang="0">
                  <a:pos x="38" y="291"/>
                </a:cxn>
                <a:cxn ang="0">
                  <a:pos x="44" y="287"/>
                </a:cxn>
                <a:cxn ang="0">
                  <a:pos x="52" y="306"/>
                </a:cxn>
                <a:cxn ang="0">
                  <a:pos x="58" y="309"/>
                </a:cxn>
                <a:cxn ang="0">
                  <a:pos x="61" y="302"/>
                </a:cxn>
                <a:cxn ang="0">
                  <a:pos x="72" y="309"/>
                </a:cxn>
                <a:cxn ang="0">
                  <a:pos x="74" y="298"/>
                </a:cxn>
                <a:cxn ang="0">
                  <a:pos x="83" y="298"/>
                </a:cxn>
                <a:cxn ang="0">
                  <a:pos x="91" y="305"/>
                </a:cxn>
                <a:cxn ang="0">
                  <a:pos x="88" y="321"/>
                </a:cxn>
                <a:cxn ang="0">
                  <a:pos x="93" y="332"/>
                </a:cxn>
                <a:cxn ang="0">
                  <a:pos x="128" y="351"/>
                </a:cxn>
                <a:cxn ang="0">
                  <a:pos x="157" y="375"/>
                </a:cxn>
                <a:cxn ang="0">
                  <a:pos x="184" y="394"/>
                </a:cxn>
                <a:cxn ang="0">
                  <a:pos x="190" y="414"/>
                </a:cxn>
                <a:cxn ang="0">
                  <a:pos x="192" y="432"/>
                </a:cxn>
                <a:cxn ang="0">
                  <a:pos x="184" y="455"/>
                </a:cxn>
                <a:cxn ang="0">
                  <a:pos x="195" y="483"/>
                </a:cxn>
                <a:cxn ang="0">
                  <a:pos x="221" y="511"/>
                </a:cxn>
                <a:cxn ang="0">
                  <a:pos x="278" y="572"/>
                </a:cxn>
                <a:cxn ang="0">
                  <a:pos x="344" y="649"/>
                </a:cxn>
                <a:cxn ang="0">
                  <a:pos x="356" y="686"/>
                </a:cxn>
                <a:cxn ang="0">
                  <a:pos x="367" y="699"/>
                </a:cxn>
                <a:cxn ang="0">
                  <a:pos x="383" y="724"/>
                </a:cxn>
                <a:cxn ang="0">
                  <a:pos x="399" y="757"/>
                </a:cxn>
                <a:cxn ang="0">
                  <a:pos x="409" y="781"/>
                </a:cxn>
                <a:cxn ang="0">
                  <a:pos x="427" y="800"/>
                </a:cxn>
                <a:cxn ang="0">
                  <a:pos x="444" y="825"/>
                </a:cxn>
                <a:cxn ang="0">
                  <a:pos x="461" y="856"/>
                </a:cxn>
                <a:cxn ang="0">
                  <a:pos x="478" y="871"/>
                </a:cxn>
                <a:cxn ang="0">
                  <a:pos x="497" y="912"/>
                </a:cxn>
                <a:cxn ang="0">
                  <a:pos x="514" y="919"/>
                </a:cxn>
                <a:cxn ang="0">
                  <a:pos x="532" y="923"/>
                </a:cxn>
                <a:cxn ang="0">
                  <a:pos x="529" y="856"/>
                </a:cxn>
                <a:cxn ang="0">
                  <a:pos x="538" y="834"/>
                </a:cxn>
                <a:cxn ang="0">
                  <a:pos x="530" y="794"/>
                </a:cxn>
                <a:cxn ang="0">
                  <a:pos x="512" y="768"/>
                </a:cxn>
                <a:cxn ang="0">
                  <a:pos x="495" y="731"/>
                </a:cxn>
                <a:cxn ang="0">
                  <a:pos x="477" y="641"/>
                </a:cxn>
                <a:cxn ang="0">
                  <a:pos x="449" y="563"/>
                </a:cxn>
                <a:cxn ang="0">
                  <a:pos x="421" y="560"/>
                </a:cxn>
                <a:cxn ang="0">
                  <a:pos x="385" y="542"/>
                </a:cxn>
                <a:cxn ang="0">
                  <a:pos x="365" y="482"/>
                </a:cxn>
                <a:cxn ang="0">
                  <a:pos x="340" y="458"/>
                </a:cxn>
                <a:cxn ang="0">
                  <a:pos x="319" y="375"/>
                </a:cxn>
                <a:cxn ang="0">
                  <a:pos x="327" y="306"/>
                </a:cxn>
                <a:cxn ang="0">
                  <a:pos x="297" y="244"/>
                </a:cxn>
                <a:cxn ang="0">
                  <a:pos x="275" y="199"/>
                </a:cxn>
                <a:cxn ang="0">
                  <a:pos x="234" y="183"/>
                </a:cxn>
                <a:cxn ang="0">
                  <a:pos x="213" y="84"/>
                </a:cxn>
                <a:cxn ang="0">
                  <a:pos x="185" y="14"/>
                </a:cxn>
                <a:cxn ang="0">
                  <a:pos x="157" y="0"/>
                </a:cxn>
                <a:cxn ang="0">
                  <a:pos x="128" y="73"/>
                </a:cxn>
                <a:cxn ang="0">
                  <a:pos x="32" y="131"/>
                </a:cxn>
                <a:cxn ang="0">
                  <a:pos x="12" y="183"/>
                </a:cxn>
              </a:cxnLst>
              <a:rect l="0" t="0" r="r" b="b"/>
              <a:pathLst>
                <a:path w="549" h="927">
                  <a:moveTo>
                    <a:pt x="0" y="212"/>
                  </a:moveTo>
                  <a:lnTo>
                    <a:pt x="1" y="218"/>
                  </a:lnTo>
                  <a:lnTo>
                    <a:pt x="3" y="222"/>
                  </a:lnTo>
                  <a:lnTo>
                    <a:pt x="4" y="224"/>
                  </a:lnTo>
                  <a:lnTo>
                    <a:pt x="1" y="238"/>
                  </a:lnTo>
                  <a:lnTo>
                    <a:pt x="0" y="239"/>
                  </a:lnTo>
                  <a:lnTo>
                    <a:pt x="0" y="243"/>
                  </a:lnTo>
                  <a:lnTo>
                    <a:pt x="4" y="247"/>
                  </a:lnTo>
                  <a:lnTo>
                    <a:pt x="4" y="265"/>
                  </a:lnTo>
                  <a:lnTo>
                    <a:pt x="4" y="272"/>
                  </a:lnTo>
                  <a:lnTo>
                    <a:pt x="7" y="274"/>
                  </a:lnTo>
                  <a:lnTo>
                    <a:pt x="10" y="273"/>
                  </a:lnTo>
                  <a:lnTo>
                    <a:pt x="14" y="272"/>
                  </a:lnTo>
                  <a:lnTo>
                    <a:pt x="21" y="273"/>
                  </a:lnTo>
                  <a:lnTo>
                    <a:pt x="28" y="277"/>
                  </a:lnTo>
                  <a:lnTo>
                    <a:pt x="34" y="282"/>
                  </a:lnTo>
                  <a:lnTo>
                    <a:pt x="36" y="287"/>
                  </a:lnTo>
                  <a:lnTo>
                    <a:pt x="36" y="289"/>
                  </a:lnTo>
                  <a:lnTo>
                    <a:pt x="37" y="290"/>
                  </a:lnTo>
                  <a:lnTo>
                    <a:pt x="38" y="291"/>
                  </a:lnTo>
                  <a:lnTo>
                    <a:pt x="38" y="290"/>
                  </a:lnTo>
                  <a:lnTo>
                    <a:pt x="37" y="288"/>
                  </a:lnTo>
                  <a:lnTo>
                    <a:pt x="37" y="287"/>
                  </a:lnTo>
                  <a:lnTo>
                    <a:pt x="38" y="285"/>
                  </a:lnTo>
                  <a:lnTo>
                    <a:pt x="44" y="287"/>
                  </a:lnTo>
                  <a:lnTo>
                    <a:pt x="46" y="288"/>
                  </a:lnTo>
                  <a:lnTo>
                    <a:pt x="44" y="294"/>
                  </a:lnTo>
                  <a:lnTo>
                    <a:pt x="49" y="302"/>
                  </a:lnTo>
                  <a:lnTo>
                    <a:pt x="49" y="305"/>
                  </a:lnTo>
                  <a:lnTo>
                    <a:pt x="52" y="306"/>
                  </a:lnTo>
                  <a:lnTo>
                    <a:pt x="53" y="310"/>
                  </a:lnTo>
                  <a:lnTo>
                    <a:pt x="55" y="310"/>
                  </a:lnTo>
                  <a:lnTo>
                    <a:pt x="57" y="310"/>
                  </a:lnTo>
                  <a:lnTo>
                    <a:pt x="59" y="310"/>
                  </a:lnTo>
                  <a:lnTo>
                    <a:pt x="58" y="309"/>
                  </a:lnTo>
                  <a:lnTo>
                    <a:pt x="58" y="307"/>
                  </a:lnTo>
                  <a:lnTo>
                    <a:pt x="57" y="305"/>
                  </a:lnTo>
                  <a:lnTo>
                    <a:pt x="58" y="302"/>
                  </a:lnTo>
                  <a:lnTo>
                    <a:pt x="59" y="302"/>
                  </a:lnTo>
                  <a:lnTo>
                    <a:pt x="61" y="302"/>
                  </a:lnTo>
                  <a:lnTo>
                    <a:pt x="63" y="304"/>
                  </a:lnTo>
                  <a:lnTo>
                    <a:pt x="65" y="305"/>
                  </a:lnTo>
                  <a:lnTo>
                    <a:pt x="67" y="306"/>
                  </a:lnTo>
                  <a:lnTo>
                    <a:pt x="70" y="311"/>
                  </a:lnTo>
                  <a:lnTo>
                    <a:pt x="72" y="309"/>
                  </a:lnTo>
                  <a:lnTo>
                    <a:pt x="73" y="309"/>
                  </a:lnTo>
                  <a:lnTo>
                    <a:pt x="74" y="306"/>
                  </a:lnTo>
                  <a:lnTo>
                    <a:pt x="75" y="305"/>
                  </a:lnTo>
                  <a:lnTo>
                    <a:pt x="73" y="301"/>
                  </a:lnTo>
                  <a:lnTo>
                    <a:pt x="74" y="298"/>
                  </a:lnTo>
                  <a:lnTo>
                    <a:pt x="78" y="294"/>
                  </a:lnTo>
                  <a:lnTo>
                    <a:pt x="80" y="294"/>
                  </a:lnTo>
                  <a:lnTo>
                    <a:pt x="82" y="294"/>
                  </a:lnTo>
                  <a:lnTo>
                    <a:pt x="83" y="294"/>
                  </a:lnTo>
                  <a:lnTo>
                    <a:pt x="83" y="298"/>
                  </a:lnTo>
                  <a:lnTo>
                    <a:pt x="84" y="299"/>
                  </a:lnTo>
                  <a:lnTo>
                    <a:pt x="85" y="301"/>
                  </a:lnTo>
                  <a:lnTo>
                    <a:pt x="85" y="302"/>
                  </a:lnTo>
                  <a:lnTo>
                    <a:pt x="86" y="302"/>
                  </a:lnTo>
                  <a:lnTo>
                    <a:pt x="91" y="305"/>
                  </a:lnTo>
                  <a:lnTo>
                    <a:pt x="91" y="310"/>
                  </a:lnTo>
                  <a:lnTo>
                    <a:pt x="89" y="313"/>
                  </a:lnTo>
                  <a:lnTo>
                    <a:pt x="90" y="315"/>
                  </a:lnTo>
                  <a:lnTo>
                    <a:pt x="90" y="317"/>
                  </a:lnTo>
                  <a:lnTo>
                    <a:pt x="88" y="321"/>
                  </a:lnTo>
                  <a:lnTo>
                    <a:pt x="88" y="323"/>
                  </a:lnTo>
                  <a:lnTo>
                    <a:pt x="88" y="327"/>
                  </a:lnTo>
                  <a:lnTo>
                    <a:pt x="88" y="331"/>
                  </a:lnTo>
                  <a:lnTo>
                    <a:pt x="90" y="332"/>
                  </a:lnTo>
                  <a:lnTo>
                    <a:pt x="93" y="332"/>
                  </a:lnTo>
                  <a:lnTo>
                    <a:pt x="105" y="338"/>
                  </a:lnTo>
                  <a:lnTo>
                    <a:pt x="121" y="346"/>
                  </a:lnTo>
                  <a:lnTo>
                    <a:pt x="122" y="346"/>
                  </a:lnTo>
                  <a:lnTo>
                    <a:pt x="123" y="348"/>
                  </a:lnTo>
                  <a:lnTo>
                    <a:pt x="128" y="351"/>
                  </a:lnTo>
                  <a:lnTo>
                    <a:pt x="134" y="357"/>
                  </a:lnTo>
                  <a:lnTo>
                    <a:pt x="137" y="360"/>
                  </a:lnTo>
                  <a:lnTo>
                    <a:pt x="143" y="372"/>
                  </a:lnTo>
                  <a:lnTo>
                    <a:pt x="156" y="375"/>
                  </a:lnTo>
                  <a:lnTo>
                    <a:pt x="157" y="375"/>
                  </a:lnTo>
                  <a:lnTo>
                    <a:pt x="164" y="377"/>
                  </a:lnTo>
                  <a:lnTo>
                    <a:pt x="166" y="378"/>
                  </a:lnTo>
                  <a:lnTo>
                    <a:pt x="174" y="390"/>
                  </a:lnTo>
                  <a:lnTo>
                    <a:pt x="179" y="390"/>
                  </a:lnTo>
                  <a:lnTo>
                    <a:pt x="184" y="394"/>
                  </a:lnTo>
                  <a:lnTo>
                    <a:pt x="186" y="394"/>
                  </a:lnTo>
                  <a:lnTo>
                    <a:pt x="190" y="399"/>
                  </a:lnTo>
                  <a:lnTo>
                    <a:pt x="192" y="406"/>
                  </a:lnTo>
                  <a:lnTo>
                    <a:pt x="190" y="412"/>
                  </a:lnTo>
                  <a:lnTo>
                    <a:pt x="190" y="414"/>
                  </a:lnTo>
                  <a:lnTo>
                    <a:pt x="191" y="415"/>
                  </a:lnTo>
                  <a:lnTo>
                    <a:pt x="195" y="417"/>
                  </a:lnTo>
                  <a:lnTo>
                    <a:pt x="195" y="426"/>
                  </a:lnTo>
                  <a:lnTo>
                    <a:pt x="193" y="430"/>
                  </a:lnTo>
                  <a:lnTo>
                    <a:pt x="192" y="432"/>
                  </a:lnTo>
                  <a:lnTo>
                    <a:pt x="193" y="433"/>
                  </a:lnTo>
                  <a:lnTo>
                    <a:pt x="194" y="439"/>
                  </a:lnTo>
                  <a:lnTo>
                    <a:pt x="192" y="443"/>
                  </a:lnTo>
                  <a:lnTo>
                    <a:pt x="188" y="454"/>
                  </a:lnTo>
                  <a:lnTo>
                    <a:pt x="184" y="455"/>
                  </a:lnTo>
                  <a:lnTo>
                    <a:pt x="191" y="464"/>
                  </a:lnTo>
                  <a:lnTo>
                    <a:pt x="192" y="469"/>
                  </a:lnTo>
                  <a:lnTo>
                    <a:pt x="191" y="475"/>
                  </a:lnTo>
                  <a:lnTo>
                    <a:pt x="191" y="477"/>
                  </a:lnTo>
                  <a:lnTo>
                    <a:pt x="195" y="483"/>
                  </a:lnTo>
                  <a:lnTo>
                    <a:pt x="202" y="491"/>
                  </a:lnTo>
                  <a:lnTo>
                    <a:pt x="219" y="508"/>
                  </a:lnTo>
                  <a:lnTo>
                    <a:pt x="220" y="506"/>
                  </a:lnTo>
                  <a:lnTo>
                    <a:pt x="222" y="509"/>
                  </a:lnTo>
                  <a:lnTo>
                    <a:pt x="221" y="511"/>
                  </a:lnTo>
                  <a:lnTo>
                    <a:pt x="223" y="515"/>
                  </a:lnTo>
                  <a:lnTo>
                    <a:pt x="260" y="550"/>
                  </a:lnTo>
                  <a:lnTo>
                    <a:pt x="275" y="569"/>
                  </a:lnTo>
                  <a:lnTo>
                    <a:pt x="276" y="569"/>
                  </a:lnTo>
                  <a:lnTo>
                    <a:pt x="278" y="572"/>
                  </a:lnTo>
                  <a:lnTo>
                    <a:pt x="285" y="577"/>
                  </a:lnTo>
                  <a:lnTo>
                    <a:pt x="292" y="583"/>
                  </a:lnTo>
                  <a:lnTo>
                    <a:pt x="306" y="599"/>
                  </a:lnTo>
                  <a:lnTo>
                    <a:pt x="332" y="631"/>
                  </a:lnTo>
                  <a:lnTo>
                    <a:pt x="344" y="649"/>
                  </a:lnTo>
                  <a:lnTo>
                    <a:pt x="346" y="658"/>
                  </a:lnTo>
                  <a:lnTo>
                    <a:pt x="352" y="668"/>
                  </a:lnTo>
                  <a:lnTo>
                    <a:pt x="352" y="670"/>
                  </a:lnTo>
                  <a:lnTo>
                    <a:pt x="356" y="678"/>
                  </a:lnTo>
                  <a:lnTo>
                    <a:pt x="356" y="686"/>
                  </a:lnTo>
                  <a:lnTo>
                    <a:pt x="358" y="687"/>
                  </a:lnTo>
                  <a:lnTo>
                    <a:pt x="362" y="695"/>
                  </a:lnTo>
                  <a:lnTo>
                    <a:pt x="364" y="696"/>
                  </a:lnTo>
                  <a:lnTo>
                    <a:pt x="365" y="698"/>
                  </a:lnTo>
                  <a:lnTo>
                    <a:pt x="367" y="699"/>
                  </a:lnTo>
                  <a:lnTo>
                    <a:pt x="370" y="702"/>
                  </a:lnTo>
                  <a:lnTo>
                    <a:pt x="374" y="712"/>
                  </a:lnTo>
                  <a:lnTo>
                    <a:pt x="378" y="717"/>
                  </a:lnTo>
                  <a:lnTo>
                    <a:pt x="382" y="724"/>
                  </a:lnTo>
                  <a:lnTo>
                    <a:pt x="383" y="724"/>
                  </a:lnTo>
                  <a:lnTo>
                    <a:pt x="387" y="730"/>
                  </a:lnTo>
                  <a:lnTo>
                    <a:pt x="390" y="734"/>
                  </a:lnTo>
                  <a:lnTo>
                    <a:pt x="399" y="748"/>
                  </a:lnTo>
                  <a:lnTo>
                    <a:pt x="400" y="756"/>
                  </a:lnTo>
                  <a:lnTo>
                    <a:pt x="399" y="757"/>
                  </a:lnTo>
                  <a:lnTo>
                    <a:pt x="401" y="759"/>
                  </a:lnTo>
                  <a:lnTo>
                    <a:pt x="403" y="768"/>
                  </a:lnTo>
                  <a:lnTo>
                    <a:pt x="408" y="774"/>
                  </a:lnTo>
                  <a:lnTo>
                    <a:pt x="408" y="785"/>
                  </a:lnTo>
                  <a:lnTo>
                    <a:pt x="409" y="781"/>
                  </a:lnTo>
                  <a:lnTo>
                    <a:pt x="409" y="784"/>
                  </a:lnTo>
                  <a:lnTo>
                    <a:pt x="411" y="781"/>
                  </a:lnTo>
                  <a:lnTo>
                    <a:pt x="420" y="790"/>
                  </a:lnTo>
                  <a:lnTo>
                    <a:pt x="426" y="800"/>
                  </a:lnTo>
                  <a:lnTo>
                    <a:pt x="427" y="800"/>
                  </a:lnTo>
                  <a:lnTo>
                    <a:pt x="428" y="803"/>
                  </a:lnTo>
                  <a:lnTo>
                    <a:pt x="431" y="807"/>
                  </a:lnTo>
                  <a:lnTo>
                    <a:pt x="435" y="812"/>
                  </a:lnTo>
                  <a:lnTo>
                    <a:pt x="440" y="819"/>
                  </a:lnTo>
                  <a:lnTo>
                    <a:pt x="444" y="825"/>
                  </a:lnTo>
                  <a:lnTo>
                    <a:pt x="451" y="836"/>
                  </a:lnTo>
                  <a:lnTo>
                    <a:pt x="453" y="841"/>
                  </a:lnTo>
                  <a:lnTo>
                    <a:pt x="459" y="849"/>
                  </a:lnTo>
                  <a:lnTo>
                    <a:pt x="460" y="855"/>
                  </a:lnTo>
                  <a:lnTo>
                    <a:pt x="461" y="856"/>
                  </a:lnTo>
                  <a:lnTo>
                    <a:pt x="461" y="853"/>
                  </a:lnTo>
                  <a:lnTo>
                    <a:pt x="463" y="856"/>
                  </a:lnTo>
                  <a:lnTo>
                    <a:pt x="473" y="864"/>
                  </a:lnTo>
                  <a:lnTo>
                    <a:pt x="476" y="871"/>
                  </a:lnTo>
                  <a:lnTo>
                    <a:pt x="478" y="871"/>
                  </a:lnTo>
                  <a:lnTo>
                    <a:pt x="479" y="874"/>
                  </a:lnTo>
                  <a:lnTo>
                    <a:pt x="488" y="886"/>
                  </a:lnTo>
                  <a:lnTo>
                    <a:pt x="497" y="904"/>
                  </a:lnTo>
                  <a:lnTo>
                    <a:pt x="498" y="908"/>
                  </a:lnTo>
                  <a:lnTo>
                    <a:pt x="497" y="912"/>
                  </a:lnTo>
                  <a:lnTo>
                    <a:pt x="502" y="911"/>
                  </a:lnTo>
                  <a:lnTo>
                    <a:pt x="503" y="913"/>
                  </a:lnTo>
                  <a:lnTo>
                    <a:pt x="508" y="916"/>
                  </a:lnTo>
                  <a:lnTo>
                    <a:pt x="510" y="917"/>
                  </a:lnTo>
                  <a:lnTo>
                    <a:pt x="514" y="919"/>
                  </a:lnTo>
                  <a:lnTo>
                    <a:pt x="514" y="923"/>
                  </a:lnTo>
                  <a:lnTo>
                    <a:pt x="515" y="926"/>
                  </a:lnTo>
                  <a:lnTo>
                    <a:pt x="517" y="923"/>
                  </a:lnTo>
                  <a:lnTo>
                    <a:pt x="529" y="924"/>
                  </a:lnTo>
                  <a:lnTo>
                    <a:pt x="532" y="923"/>
                  </a:lnTo>
                  <a:lnTo>
                    <a:pt x="530" y="915"/>
                  </a:lnTo>
                  <a:lnTo>
                    <a:pt x="527" y="906"/>
                  </a:lnTo>
                  <a:lnTo>
                    <a:pt x="527" y="904"/>
                  </a:lnTo>
                  <a:lnTo>
                    <a:pt x="525" y="897"/>
                  </a:lnTo>
                  <a:lnTo>
                    <a:pt x="529" y="856"/>
                  </a:lnTo>
                  <a:lnTo>
                    <a:pt x="527" y="855"/>
                  </a:lnTo>
                  <a:lnTo>
                    <a:pt x="525" y="849"/>
                  </a:lnTo>
                  <a:lnTo>
                    <a:pt x="526" y="844"/>
                  </a:lnTo>
                  <a:lnTo>
                    <a:pt x="529" y="839"/>
                  </a:lnTo>
                  <a:lnTo>
                    <a:pt x="538" y="834"/>
                  </a:lnTo>
                  <a:lnTo>
                    <a:pt x="545" y="838"/>
                  </a:lnTo>
                  <a:lnTo>
                    <a:pt x="548" y="818"/>
                  </a:lnTo>
                  <a:lnTo>
                    <a:pt x="547" y="807"/>
                  </a:lnTo>
                  <a:lnTo>
                    <a:pt x="542" y="796"/>
                  </a:lnTo>
                  <a:lnTo>
                    <a:pt x="530" y="794"/>
                  </a:lnTo>
                  <a:lnTo>
                    <a:pt x="522" y="794"/>
                  </a:lnTo>
                  <a:lnTo>
                    <a:pt x="519" y="790"/>
                  </a:lnTo>
                  <a:lnTo>
                    <a:pt x="521" y="787"/>
                  </a:lnTo>
                  <a:lnTo>
                    <a:pt x="515" y="779"/>
                  </a:lnTo>
                  <a:lnTo>
                    <a:pt x="512" y="768"/>
                  </a:lnTo>
                  <a:lnTo>
                    <a:pt x="506" y="753"/>
                  </a:lnTo>
                  <a:lnTo>
                    <a:pt x="504" y="750"/>
                  </a:lnTo>
                  <a:lnTo>
                    <a:pt x="502" y="742"/>
                  </a:lnTo>
                  <a:lnTo>
                    <a:pt x="497" y="736"/>
                  </a:lnTo>
                  <a:lnTo>
                    <a:pt x="495" y="731"/>
                  </a:lnTo>
                  <a:lnTo>
                    <a:pt x="493" y="706"/>
                  </a:lnTo>
                  <a:lnTo>
                    <a:pt x="485" y="690"/>
                  </a:lnTo>
                  <a:lnTo>
                    <a:pt x="480" y="678"/>
                  </a:lnTo>
                  <a:lnTo>
                    <a:pt x="475" y="653"/>
                  </a:lnTo>
                  <a:lnTo>
                    <a:pt x="477" y="641"/>
                  </a:lnTo>
                  <a:lnTo>
                    <a:pt x="474" y="629"/>
                  </a:lnTo>
                  <a:lnTo>
                    <a:pt x="475" y="619"/>
                  </a:lnTo>
                  <a:lnTo>
                    <a:pt x="462" y="583"/>
                  </a:lnTo>
                  <a:lnTo>
                    <a:pt x="458" y="580"/>
                  </a:lnTo>
                  <a:lnTo>
                    <a:pt x="449" y="563"/>
                  </a:lnTo>
                  <a:lnTo>
                    <a:pt x="446" y="561"/>
                  </a:lnTo>
                  <a:lnTo>
                    <a:pt x="438" y="553"/>
                  </a:lnTo>
                  <a:lnTo>
                    <a:pt x="431" y="557"/>
                  </a:lnTo>
                  <a:lnTo>
                    <a:pt x="425" y="558"/>
                  </a:lnTo>
                  <a:lnTo>
                    <a:pt x="421" y="560"/>
                  </a:lnTo>
                  <a:lnTo>
                    <a:pt x="415" y="560"/>
                  </a:lnTo>
                  <a:lnTo>
                    <a:pt x="409" y="565"/>
                  </a:lnTo>
                  <a:lnTo>
                    <a:pt x="400" y="566"/>
                  </a:lnTo>
                  <a:lnTo>
                    <a:pt x="393" y="560"/>
                  </a:lnTo>
                  <a:lnTo>
                    <a:pt x="385" y="542"/>
                  </a:lnTo>
                  <a:lnTo>
                    <a:pt x="382" y="530"/>
                  </a:lnTo>
                  <a:lnTo>
                    <a:pt x="380" y="524"/>
                  </a:lnTo>
                  <a:lnTo>
                    <a:pt x="375" y="509"/>
                  </a:lnTo>
                  <a:lnTo>
                    <a:pt x="368" y="494"/>
                  </a:lnTo>
                  <a:lnTo>
                    <a:pt x="365" y="482"/>
                  </a:lnTo>
                  <a:lnTo>
                    <a:pt x="359" y="475"/>
                  </a:lnTo>
                  <a:lnTo>
                    <a:pt x="352" y="461"/>
                  </a:lnTo>
                  <a:lnTo>
                    <a:pt x="347" y="460"/>
                  </a:lnTo>
                  <a:lnTo>
                    <a:pt x="344" y="460"/>
                  </a:lnTo>
                  <a:lnTo>
                    <a:pt x="340" y="458"/>
                  </a:lnTo>
                  <a:lnTo>
                    <a:pt x="333" y="447"/>
                  </a:lnTo>
                  <a:lnTo>
                    <a:pt x="328" y="428"/>
                  </a:lnTo>
                  <a:lnTo>
                    <a:pt x="322" y="409"/>
                  </a:lnTo>
                  <a:lnTo>
                    <a:pt x="321" y="390"/>
                  </a:lnTo>
                  <a:lnTo>
                    <a:pt x="319" y="375"/>
                  </a:lnTo>
                  <a:lnTo>
                    <a:pt x="321" y="357"/>
                  </a:lnTo>
                  <a:lnTo>
                    <a:pt x="323" y="346"/>
                  </a:lnTo>
                  <a:lnTo>
                    <a:pt x="325" y="338"/>
                  </a:lnTo>
                  <a:lnTo>
                    <a:pt x="327" y="321"/>
                  </a:lnTo>
                  <a:lnTo>
                    <a:pt x="327" y="306"/>
                  </a:lnTo>
                  <a:lnTo>
                    <a:pt x="327" y="299"/>
                  </a:lnTo>
                  <a:lnTo>
                    <a:pt x="325" y="279"/>
                  </a:lnTo>
                  <a:lnTo>
                    <a:pt x="318" y="268"/>
                  </a:lnTo>
                  <a:lnTo>
                    <a:pt x="305" y="247"/>
                  </a:lnTo>
                  <a:lnTo>
                    <a:pt x="297" y="244"/>
                  </a:lnTo>
                  <a:lnTo>
                    <a:pt x="293" y="234"/>
                  </a:lnTo>
                  <a:lnTo>
                    <a:pt x="292" y="213"/>
                  </a:lnTo>
                  <a:lnTo>
                    <a:pt x="290" y="205"/>
                  </a:lnTo>
                  <a:lnTo>
                    <a:pt x="283" y="199"/>
                  </a:lnTo>
                  <a:lnTo>
                    <a:pt x="275" y="199"/>
                  </a:lnTo>
                  <a:lnTo>
                    <a:pt x="263" y="197"/>
                  </a:lnTo>
                  <a:lnTo>
                    <a:pt x="246" y="191"/>
                  </a:lnTo>
                  <a:lnTo>
                    <a:pt x="242" y="191"/>
                  </a:lnTo>
                  <a:lnTo>
                    <a:pt x="236" y="186"/>
                  </a:lnTo>
                  <a:lnTo>
                    <a:pt x="234" y="183"/>
                  </a:lnTo>
                  <a:lnTo>
                    <a:pt x="229" y="178"/>
                  </a:lnTo>
                  <a:lnTo>
                    <a:pt x="226" y="152"/>
                  </a:lnTo>
                  <a:lnTo>
                    <a:pt x="226" y="135"/>
                  </a:lnTo>
                  <a:lnTo>
                    <a:pt x="220" y="102"/>
                  </a:lnTo>
                  <a:lnTo>
                    <a:pt x="213" y="84"/>
                  </a:lnTo>
                  <a:lnTo>
                    <a:pt x="209" y="61"/>
                  </a:lnTo>
                  <a:lnTo>
                    <a:pt x="204" y="46"/>
                  </a:lnTo>
                  <a:lnTo>
                    <a:pt x="203" y="35"/>
                  </a:lnTo>
                  <a:lnTo>
                    <a:pt x="197" y="20"/>
                  </a:lnTo>
                  <a:lnTo>
                    <a:pt x="185" y="14"/>
                  </a:lnTo>
                  <a:lnTo>
                    <a:pt x="175" y="3"/>
                  </a:lnTo>
                  <a:lnTo>
                    <a:pt x="170" y="2"/>
                  </a:lnTo>
                  <a:lnTo>
                    <a:pt x="165" y="2"/>
                  </a:lnTo>
                  <a:lnTo>
                    <a:pt x="162" y="2"/>
                  </a:lnTo>
                  <a:lnTo>
                    <a:pt x="157" y="0"/>
                  </a:lnTo>
                  <a:lnTo>
                    <a:pt x="142" y="12"/>
                  </a:lnTo>
                  <a:lnTo>
                    <a:pt x="143" y="32"/>
                  </a:lnTo>
                  <a:lnTo>
                    <a:pt x="145" y="43"/>
                  </a:lnTo>
                  <a:lnTo>
                    <a:pt x="143" y="50"/>
                  </a:lnTo>
                  <a:lnTo>
                    <a:pt x="128" y="73"/>
                  </a:lnTo>
                  <a:lnTo>
                    <a:pt x="108" y="94"/>
                  </a:lnTo>
                  <a:lnTo>
                    <a:pt x="61" y="129"/>
                  </a:lnTo>
                  <a:lnTo>
                    <a:pt x="41" y="150"/>
                  </a:lnTo>
                  <a:lnTo>
                    <a:pt x="35" y="133"/>
                  </a:lnTo>
                  <a:lnTo>
                    <a:pt x="32" y="131"/>
                  </a:lnTo>
                  <a:lnTo>
                    <a:pt x="31" y="139"/>
                  </a:lnTo>
                  <a:lnTo>
                    <a:pt x="32" y="142"/>
                  </a:lnTo>
                  <a:lnTo>
                    <a:pt x="27" y="149"/>
                  </a:lnTo>
                  <a:lnTo>
                    <a:pt x="21" y="167"/>
                  </a:lnTo>
                  <a:lnTo>
                    <a:pt x="12" y="183"/>
                  </a:lnTo>
                  <a:lnTo>
                    <a:pt x="10" y="184"/>
                  </a:lnTo>
                  <a:lnTo>
                    <a:pt x="3" y="200"/>
                  </a:lnTo>
                  <a:lnTo>
                    <a:pt x="2" y="204"/>
                  </a:lnTo>
                  <a:lnTo>
                    <a:pt x="0" y="212"/>
                  </a:lnTo>
                </a:path>
              </a:pathLst>
            </a:custGeom>
            <a:solidFill>
              <a:srgbClr val="9AC567"/>
            </a:solidFill>
            <a:ln w="6350" cap="rnd" cmpd="sng">
              <a:solidFill>
                <a:srgbClr val="9BBB59">
                  <a:lumMod val="50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sp>
          <p:nvSpPr>
            <p:cNvPr id="120" name="Freeform 53" descr="25%"/>
            <p:cNvSpPr>
              <a:spLocks/>
            </p:cNvSpPr>
            <p:nvPr/>
          </p:nvSpPr>
          <p:spPr bwMode="auto">
            <a:xfrm>
              <a:off x="2193583" y="1752311"/>
              <a:ext cx="1353028" cy="1678513"/>
            </a:xfrm>
            <a:custGeom>
              <a:avLst/>
              <a:gdLst/>
              <a:ahLst/>
              <a:cxnLst>
                <a:cxn ang="0">
                  <a:pos x="159" y="0"/>
                </a:cxn>
                <a:cxn ang="0">
                  <a:pos x="56" y="102"/>
                </a:cxn>
                <a:cxn ang="0">
                  <a:pos x="77" y="217"/>
                </a:cxn>
                <a:cxn ang="0">
                  <a:pos x="84" y="459"/>
                </a:cxn>
                <a:cxn ang="0">
                  <a:pos x="78" y="528"/>
                </a:cxn>
                <a:cxn ang="0">
                  <a:pos x="75" y="606"/>
                </a:cxn>
                <a:cxn ang="0">
                  <a:pos x="80" y="654"/>
                </a:cxn>
                <a:cxn ang="0">
                  <a:pos x="69" y="687"/>
                </a:cxn>
                <a:cxn ang="0">
                  <a:pos x="28" y="675"/>
                </a:cxn>
                <a:cxn ang="0">
                  <a:pos x="13" y="668"/>
                </a:cxn>
                <a:cxn ang="0">
                  <a:pos x="3" y="678"/>
                </a:cxn>
                <a:cxn ang="0">
                  <a:pos x="0" y="698"/>
                </a:cxn>
                <a:cxn ang="0">
                  <a:pos x="10" y="728"/>
                </a:cxn>
                <a:cxn ang="0">
                  <a:pos x="25" y="744"/>
                </a:cxn>
                <a:cxn ang="0">
                  <a:pos x="49" y="804"/>
                </a:cxn>
                <a:cxn ang="0">
                  <a:pos x="63" y="838"/>
                </a:cxn>
                <a:cxn ang="0">
                  <a:pos x="55" y="878"/>
                </a:cxn>
                <a:cxn ang="0">
                  <a:pos x="59" y="909"/>
                </a:cxn>
                <a:cxn ang="0">
                  <a:pos x="91" y="914"/>
                </a:cxn>
                <a:cxn ang="0">
                  <a:pos x="104" y="917"/>
                </a:cxn>
                <a:cxn ang="0">
                  <a:pos x="131" y="935"/>
                </a:cxn>
                <a:cxn ang="0">
                  <a:pos x="143" y="975"/>
                </a:cxn>
                <a:cxn ang="0">
                  <a:pos x="160" y="1050"/>
                </a:cxn>
                <a:cxn ang="0">
                  <a:pos x="168" y="1098"/>
                </a:cxn>
                <a:cxn ang="0">
                  <a:pos x="180" y="1106"/>
                </a:cxn>
                <a:cxn ang="0">
                  <a:pos x="217" y="1114"/>
                </a:cxn>
                <a:cxn ang="0">
                  <a:pos x="227" y="1149"/>
                </a:cxn>
                <a:cxn ang="0">
                  <a:pos x="252" y="1183"/>
                </a:cxn>
                <a:cxn ang="0">
                  <a:pos x="284" y="1216"/>
                </a:cxn>
                <a:cxn ang="0">
                  <a:pos x="306" y="1218"/>
                </a:cxn>
                <a:cxn ang="0">
                  <a:pos x="342" y="1149"/>
                </a:cxn>
                <a:cxn ang="0">
                  <a:pos x="357" y="1123"/>
                </a:cxn>
                <a:cxn ang="0">
                  <a:pos x="354" y="1084"/>
                </a:cxn>
                <a:cxn ang="0">
                  <a:pos x="367" y="1081"/>
                </a:cxn>
                <a:cxn ang="0">
                  <a:pos x="389" y="1063"/>
                </a:cxn>
                <a:cxn ang="0">
                  <a:pos x="403" y="1010"/>
                </a:cxn>
                <a:cxn ang="0">
                  <a:pos x="416" y="1002"/>
                </a:cxn>
                <a:cxn ang="0">
                  <a:pos x="429" y="1001"/>
                </a:cxn>
                <a:cxn ang="0">
                  <a:pos x="462" y="1034"/>
                </a:cxn>
                <a:cxn ang="0">
                  <a:pos x="499" y="1070"/>
                </a:cxn>
                <a:cxn ang="0">
                  <a:pos x="528" y="1081"/>
                </a:cxn>
                <a:cxn ang="0">
                  <a:pos x="546" y="1070"/>
                </a:cxn>
                <a:cxn ang="0">
                  <a:pos x="579" y="1073"/>
                </a:cxn>
                <a:cxn ang="0">
                  <a:pos x="610" y="1084"/>
                </a:cxn>
                <a:cxn ang="0">
                  <a:pos x="652" y="1071"/>
                </a:cxn>
                <a:cxn ang="0">
                  <a:pos x="707" y="1032"/>
                </a:cxn>
                <a:cxn ang="0">
                  <a:pos x="752" y="1022"/>
                </a:cxn>
                <a:cxn ang="0">
                  <a:pos x="832" y="580"/>
                </a:cxn>
                <a:cxn ang="0">
                  <a:pos x="750" y="529"/>
                </a:cxn>
                <a:cxn ang="0">
                  <a:pos x="699" y="497"/>
                </a:cxn>
                <a:cxn ang="0">
                  <a:pos x="625" y="372"/>
                </a:cxn>
                <a:cxn ang="0">
                  <a:pos x="589" y="248"/>
                </a:cxn>
                <a:cxn ang="0">
                  <a:pos x="503" y="152"/>
                </a:cxn>
                <a:cxn ang="0">
                  <a:pos x="437" y="86"/>
                </a:cxn>
                <a:cxn ang="0">
                  <a:pos x="389" y="19"/>
                </a:cxn>
              </a:cxnLst>
              <a:rect l="0" t="0" r="r" b="b"/>
              <a:pathLst>
                <a:path w="833" h="1219">
                  <a:moveTo>
                    <a:pt x="386" y="14"/>
                  </a:moveTo>
                  <a:lnTo>
                    <a:pt x="282" y="8"/>
                  </a:lnTo>
                  <a:lnTo>
                    <a:pt x="159" y="0"/>
                  </a:lnTo>
                  <a:lnTo>
                    <a:pt x="155" y="88"/>
                  </a:lnTo>
                  <a:lnTo>
                    <a:pt x="65" y="81"/>
                  </a:lnTo>
                  <a:lnTo>
                    <a:pt x="56" y="102"/>
                  </a:lnTo>
                  <a:lnTo>
                    <a:pt x="63" y="100"/>
                  </a:lnTo>
                  <a:lnTo>
                    <a:pt x="65" y="133"/>
                  </a:lnTo>
                  <a:lnTo>
                    <a:pt x="77" y="217"/>
                  </a:lnTo>
                  <a:lnTo>
                    <a:pt x="90" y="261"/>
                  </a:lnTo>
                  <a:lnTo>
                    <a:pt x="96" y="321"/>
                  </a:lnTo>
                  <a:lnTo>
                    <a:pt x="84" y="459"/>
                  </a:lnTo>
                  <a:lnTo>
                    <a:pt x="72" y="456"/>
                  </a:lnTo>
                  <a:lnTo>
                    <a:pt x="76" y="485"/>
                  </a:lnTo>
                  <a:lnTo>
                    <a:pt x="78" y="528"/>
                  </a:lnTo>
                  <a:lnTo>
                    <a:pt x="84" y="564"/>
                  </a:lnTo>
                  <a:lnTo>
                    <a:pt x="81" y="586"/>
                  </a:lnTo>
                  <a:lnTo>
                    <a:pt x="75" y="606"/>
                  </a:lnTo>
                  <a:lnTo>
                    <a:pt x="81" y="626"/>
                  </a:lnTo>
                  <a:lnTo>
                    <a:pt x="80" y="643"/>
                  </a:lnTo>
                  <a:lnTo>
                    <a:pt x="80" y="654"/>
                  </a:lnTo>
                  <a:lnTo>
                    <a:pt x="83" y="667"/>
                  </a:lnTo>
                  <a:lnTo>
                    <a:pt x="83" y="673"/>
                  </a:lnTo>
                  <a:lnTo>
                    <a:pt x="69" y="687"/>
                  </a:lnTo>
                  <a:lnTo>
                    <a:pt x="54" y="676"/>
                  </a:lnTo>
                  <a:lnTo>
                    <a:pt x="46" y="673"/>
                  </a:lnTo>
                  <a:lnTo>
                    <a:pt x="28" y="675"/>
                  </a:lnTo>
                  <a:lnTo>
                    <a:pt x="22" y="673"/>
                  </a:lnTo>
                  <a:lnTo>
                    <a:pt x="18" y="670"/>
                  </a:lnTo>
                  <a:lnTo>
                    <a:pt x="13" y="668"/>
                  </a:lnTo>
                  <a:lnTo>
                    <a:pt x="11" y="670"/>
                  </a:lnTo>
                  <a:lnTo>
                    <a:pt x="10" y="673"/>
                  </a:lnTo>
                  <a:lnTo>
                    <a:pt x="3" y="678"/>
                  </a:lnTo>
                  <a:lnTo>
                    <a:pt x="0" y="683"/>
                  </a:lnTo>
                  <a:lnTo>
                    <a:pt x="0" y="689"/>
                  </a:lnTo>
                  <a:lnTo>
                    <a:pt x="0" y="698"/>
                  </a:lnTo>
                  <a:lnTo>
                    <a:pt x="6" y="717"/>
                  </a:lnTo>
                  <a:lnTo>
                    <a:pt x="10" y="723"/>
                  </a:lnTo>
                  <a:lnTo>
                    <a:pt x="10" y="728"/>
                  </a:lnTo>
                  <a:lnTo>
                    <a:pt x="16" y="730"/>
                  </a:lnTo>
                  <a:lnTo>
                    <a:pt x="20" y="733"/>
                  </a:lnTo>
                  <a:lnTo>
                    <a:pt x="25" y="744"/>
                  </a:lnTo>
                  <a:lnTo>
                    <a:pt x="33" y="772"/>
                  </a:lnTo>
                  <a:lnTo>
                    <a:pt x="49" y="794"/>
                  </a:lnTo>
                  <a:lnTo>
                    <a:pt x="49" y="804"/>
                  </a:lnTo>
                  <a:lnTo>
                    <a:pt x="50" y="810"/>
                  </a:lnTo>
                  <a:lnTo>
                    <a:pt x="60" y="820"/>
                  </a:lnTo>
                  <a:lnTo>
                    <a:pt x="63" y="838"/>
                  </a:lnTo>
                  <a:lnTo>
                    <a:pt x="70" y="860"/>
                  </a:lnTo>
                  <a:lnTo>
                    <a:pt x="60" y="870"/>
                  </a:lnTo>
                  <a:lnTo>
                    <a:pt x="55" y="878"/>
                  </a:lnTo>
                  <a:lnTo>
                    <a:pt x="54" y="884"/>
                  </a:lnTo>
                  <a:lnTo>
                    <a:pt x="55" y="898"/>
                  </a:lnTo>
                  <a:lnTo>
                    <a:pt x="59" y="909"/>
                  </a:lnTo>
                  <a:lnTo>
                    <a:pt x="69" y="917"/>
                  </a:lnTo>
                  <a:lnTo>
                    <a:pt x="76" y="926"/>
                  </a:lnTo>
                  <a:lnTo>
                    <a:pt x="91" y="914"/>
                  </a:lnTo>
                  <a:lnTo>
                    <a:pt x="96" y="917"/>
                  </a:lnTo>
                  <a:lnTo>
                    <a:pt x="99" y="917"/>
                  </a:lnTo>
                  <a:lnTo>
                    <a:pt x="104" y="917"/>
                  </a:lnTo>
                  <a:lnTo>
                    <a:pt x="109" y="918"/>
                  </a:lnTo>
                  <a:lnTo>
                    <a:pt x="119" y="929"/>
                  </a:lnTo>
                  <a:lnTo>
                    <a:pt x="131" y="935"/>
                  </a:lnTo>
                  <a:lnTo>
                    <a:pt x="137" y="950"/>
                  </a:lnTo>
                  <a:lnTo>
                    <a:pt x="138" y="961"/>
                  </a:lnTo>
                  <a:lnTo>
                    <a:pt x="143" y="975"/>
                  </a:lnTo>
                  <a:lnTo>
                    <a:pt x="147" y="999"/>
                  </a:lnTo>
                  <a:lnTo>
                    <a:pt x="154" y="1017"/>
                  </a:lnTo>
                  <a:lnTo>
                    <a:pt x="160" y="1050"/>
                  </a:lnTo>
                  <a:lnTo>
                    <a:pt x="160" y="1067"/>
                  </a:lnTo>
                  <a:lnTo>
                    <a:pt x="163" y="1093"/>
                  </a:lnTo>
                  <a:lnTo>
                    <a:pt x="168" y="1098"/>
                  </a:lnTo>
                  <a:lnTo>
                    <a:pt x="170" y="1101"/>
                  </a:lnTo>
                  <a:lnTo>
                    <a:pt x="176" y="1106"/>
                  </a:lnTo>
                  <a:lnTo>
                    <a:pt x="180" y="1106"/>
                  </a:lnTo>
                  <a:lnTo>
                    <a:pt x="197" y="1112"/>
                  </a:lnTo>
                  <a:lnTo>
                    <a:pt x="209" y="1114"/>
                  </a:lnTo>
                  <a:lnTo>
                    <a:pt x="217" y="1114"/>
                  </a:lnTo>
                  <a:lnTo>
                    <a:pt x="224" y="1120"/>
                  </a:lnTo>
                  <a:lnTo>
                    <a:pt x="226" y="1128"/>
                  </a:lnTo>
                  <a:lnTo>
                    <a:pt x="227" y="1149"/>
                  </a:lnTo>
                  <a:lnTo>
                    <a:pt x="231" y="1159"/>
                  </a:lnTo>
                  <a:lnTo>
                    <a:pt x="239" y="1162"/>
                  </a:lnTo>
                  <a:lnTo>
                    <a:pt x="252" y="1183"/>
                  </a:lnTo>
                  <a:lnTo>
                    <a:pt x="259" y="1194"/>
                  </a:lnTo>
                  <a:lnTo>
                    <a:pt x="261" y="1214"/>
                  </a:lnTo>
                  <a:lnTo>
                    <a:pt x="284" y="1216"/>
                  </a:lnTo>
                  <a:lnTo>
                    <a:pt x="295" y="1214"/>
                  </a:lnTo>
                  <a:lnTo>
                    <a:pt x="298" y="1218"/>
                  </a:lnTo>
                  <a:lnTo>
                    <a:pt x="306" y="1218"/>
                  </a:lnTo>
                  <a:lnTo>
                    <a:pt x="326" y="1211"/>
                  </a:lnTo>
                  <a:lnTo>
                    <a:pt x="339" y="1202"/>
                  </a:lnTo>
                  <a:lnTo>
                    <a:pt x="342" y="1149"/>
                  </a:lnTo>
                  <a:lnTo>
                    <a:pt x="345" y="1140"/>
                  </a:lnTo>
                  <a:lnTo>
                    <a:pt x="355" y="1131"/>
                  </a:lnTo>
                  <a:lnTo>
                    <a:pt x="357" y="1123"/>
                  </a:lnTo>
                  <a:lnTo>
                    <a:pt x="357" y="1115"/>
                  </a:lnTo>
                  <a:lnTo>
                    <a:pt x="354" y="1094"/>
                  </a:lnTo>
                  <a:lnTo>
                    <a:pt x="354" y="1084"/>
                  </a:lnTo>
                  <a:lnTo>
                    <a:pt x="356" y="1082"/>
                  </a:lnTo>
                  <a:lnTo>
                    <a:pt x="360" y="1081"/>
                  </a:lnTo>
                  <a:lnTo>
                    <a:pt x="367" y="1081"/>
                  </a:lnTo>
                  <a:lnTo>
                    <a:pt x="380" y="1078"/>
                  </a:lnTo>
                  <a:lnTo>
                    <a:pt x="387" y="1076"/>
                  </a:lnTo>
                  <a:lnTo>
                    <a:pt x="389" y="1063"/>
                  </a:lnTo>
                  <a:lnTo>
                    <a:pt x="387" y="1034"/>
                  </a:lnTo>
                  <a:lnTo>
                    <a:pt x="397" y="1021"/>
                  </a:lnTo>
                  <a:lnTo>
                    <a:pt x="403" y="1010"/>
                  </a:lnTo>
                  <a:lnTo>
                    <a:pt x="405" y="1016"/>
                  </a:lnTo>
                  <a:lnTo>
                    <a:pt x="411" y="1015"/>
                  </a:lnTo>
                  <a:lnTo>
                    <a:pt x="416" y="1002"/>
                  </a:lnTo>
                  <a:lnTo>
                    <a:pt x="420" y="999"/>
                  </a:lnTo>
                  <a:lnTo>
                    <a:pt x="422" y="999"/>
                  </a:lnTo>
                  <a:lnTo>
                    <a:pt x="429" y="1001"/>
                  </a:lnTo>
                  <a:lnTo>
                    <a:pt x="442" y="1021"/>
                  </a:lnTo>
                  <a:lnTo>
                    <a:pt x="446" y="1024"/>
                  </a:lnTo>
                  <a:lnTo>
                    <a:pt x="462" y="1034"/>
                  </a:lnTo>
                  <a:lnTo>
                    <a:pt x="472" y="1037"/>
                  </a:lnTo>
                  <a:lnTo>
                    <a:pt x="476" y="1040"/>
                  </a:lnTo>
                  <a:lnTo>
                    <a:pt x="499" y="1070"/>
                  </a:lnTo>
                  <a:lnTo>
                    <a:pt x="509" y="1077"/>
                  </a:lnTo>
                  <a:lnTo>
                    <a:pt x="524" y="1083"/>
                  </a:lnTo>
                  <a:lnTo>
                    <a:pt x="528" y="1081"/>
                  </a:lnTo>
                  <a:lnTo>
                    <a:pt x="532" y="1073"/>
                  </a:lnTo>
                  <a:lnTo>
                    <a:pt x="536" y="1071"/>
                  </a:lnTo>
                  <a:lnTo>
                    <a:pt x="546" y="1070"/>
                  </a:lnTo>
                  <a:lnTo>
                    <a:pt x="551" y="1073"/>
                  </a:lnTo>
                  <a:lnTo>
                    <a:pt x="561" y="1083"/>
                  </a:lnTo>
                  <a:lnTo>
                    <a:pt x="579" y="1073"/>
                  </a:lnTo>
                  <a:lnTo>
                    <a:pt x="585" y="1072"/>
                  </a:lnTo>
                  <a:lnTo>
                    <a:pt x="608" y="1083"/>
                  </a:lnTo>
                  <a:lnTo>
                    <a:pt x="610" y="1084"/>
                  </a:lnTo>
                  <a:lnTo>
                    <a:pt x="617" y="1101"/>
                  </a:lnTo>
                  <a:lnTo>
                    <a:pt x="633" y="1103"/>
                  </a:lnTo>
                  <a:lnTo>
                    <a:pt x="652" y="1071"/>
                  </a:lnTo>
                  <a:lnTo>
                    <a:pt x="660" y="1051"/>
                  </a:lnTo>
                  <a:lnTo>
                    <a:pt x="678" y="1033"/>
                  </a:lnTo>
                  <a:lnTo>
                    <a:pt x="707" y="1032"/>
                  </a:lnTo>
                  <a:lnTo>
                    <a:pt x="715" y="1038"/>
                  </a:lnTo>
                  <a:lnTo>
                    <a:pt x="756" y="1046"/>
                  </a:lnTo>
                  <a:lnTo>
                    <a:pt x="752" y="1022"/>
                  </a:lnTo>
                  <a:lnTo>
                    <a:pt x="721" y="864"/>
                  </a:lnTo>
                  <a:lnTo>
                    <a:pt x="715" y="820"/>
                  </a:lnTo>
                  <a:lnTo>
                    <a:pt x="832" y="580"/>
                  </a:lnTo>
                  <a:lnTo>
                    <a:pt x="801" y="569"/>
                  </a:lnTo>
                  <a:lnTo>
                    <a:pt x="780" y="547"/>
                  </a:lnTo>
                  <a:lnTo>
                    <a:pt x="750" y="529"/>
                  </a:lnTo>
                  <a:lnTo>
                    <a:pt x="745" y="520"/>
                  </a:lnTo>
                  <a:lnTo>
                    <a:pt x="715" y="511"/>
                  </a:lnTo>
                  <a:lnTo>
                    <a:pt x="699" y="497"/>
                  </a:lnTo>
                  <a:lnTo>
                    <a:pt x="683" y="472"/>
                  </a:lnTo>
                  <a:lnTo>
                    <a:pt x="649" y="445"/>
                  </a:lnTo>
                  <a:lnTo>
                    <a:pt x="625" y="372"/>
                  </a:lnTo>
                  <a:lnTo>
                    <a:pt x="621" y="324"/>
                  </a:lnTo>
                  <a:lnTo>
                    <a:pt x="600" y="270"/>
                  </a:lnTo>
                  <a:lnTo>
                    <a:pt x="589" y="248"/>
                  </a:lnTo>
                  <a:lnTo>
                    <a:pt x="586" y="239"/>
                  </a:lnTo>
                  <a:lnTo>
                    <a:pt x="535" y="203"/>
                  </a:lnTo>
                  <a:lnTo>
                    <a:pt x="503" y="152"/>
                  </a:lnTo>
                  <a:lnTo>
                    <a:pt x="485" y="139"/>
                  </a:lnTo>
                  <a:lnTo>
                    <a:pt x="455" y="95"/>
                  </a:lnTo>
                  <a:lnTo>
                    <a:pt x="437" y="86"/>
                  </a:lnTo>
                  <a:lnTo>
                    <a:pt x="424" y="70"/>
                  </a:lnTo>
                  <a:lnTo>
                    <a:pt x="401" y="22"/>
                  </a:lnTo>
                  <a:lnTo>
                    <a:pt x="389" y="19"/>
                  </a:lnTo>
                  <a:lnTo>
                    <a:pt x="386" y="14"/>
                  </a:lnTo>
                </a:path>
              </a:pathLst>
            </a:custGeom>
            <a:solidFill>
              <a:srgbClr val="9AC567"/>
            </a:solidFill>
            <a:ln w="6350" cap="rnd" cmpd="sng">
              <a:solidFill>
                <a:srgbClr val="9BBB59">
                  <a:lumMod val="50000"/>
                </a:srgbClr>
              </a:solidFill>
              <a:prstDash val="solid"/>
              <a:round/>
              <a:headEnd type="none" w="sm" len="sm"/>
              <a:tailEnd type="none" w="sm" len="sm"/>
            </a:ln>
            <a:effectLst/>
          </p:spPr>
          <p:txBody>
            <a:bodyPr/>
            <a:lstStyle/>
            <a:p>
              <a:pPr eaLnBrk="1" fontAlgn="auto" hangingPunct="1">
                <a:spcBef>
                  <a:spcPts val="0"/>
                </a:spcBef>
                <a:spcAft>
                  <a:spcPts val="0"/>
                </a:spcAft>
                <a:defRPr/>
              </a:pPr>
              <a:endParaRPr lang="en-US" sz="1200" kern="0">
                <a:solidFill>
                  <a:sysClr val="windowText" lastClr="000000"/>
                </a:solidFill>
                <a:latin typeface="Calibri"/>
                <a:cs typeface="Arial" pitchFamily="34" charset="0"/>
              </a:endParaRPr>
            </a:p>
          </p:txBody>
        </p:sp>
      </p:grpSp>
      <p:graphicFrame>
        <p:nvGraphicFramePr>
          <p:cNvPr id="121" name="136 Tabla"/>
          <p:cNvGraphicFramePr>
            <a:graphicFrameLocks noGrp="1"/>
          </p:cNvGraphicFramePr>
          <p:nvPr>
            <p:extLst>
              <p:ext uri="{D42A27DB-BD31-4B8C-83A1-F6EECF244321}">
                <p14:modId xmlns:p14="http://schemas.microsoft.com/office/powerpoint/2010/main" val="3521834622"/>
              </p:ext>
            </p:extLst>
          </p:nvPr>
        </p:nvGraphicFramePr>
        <p:xfrm>
          <a:off x="1230305" y="1497007"/>
          <a:ext cx="790575" cy="1335089"/>
        </p:xfrm>
        <a:graphic>
          <a:graphicData uri="http://schemas.openxmlformats.org/drawingml/2006/table">
            <a:tbl>
              <a:tblPr firstRow="1" bandRow="1"/>
              <a:tblGrid>
                <a:gridCol w="790575"/>
              </a:tblGrid>
              <a:tr h="34609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s-MX" sz="1000" dirty="0" smtClean="0">
                          <a:solidFill>
                            <a:schemeClr val="tx2"/>
                          </a:solidFill>
                          <a:effectLst/>
                          <a:latin typeface="Calibri" pitchFamily="34" charset="0"/>
                          <a:cs typeface="Calibri" pitchFamily="34" charset="0"/>
                        </a:rPr>
                        <a:t>BLOQUE I</a:t>
                      </a:r>
                      <a:endParaRPr lang="en-US" sz="1000" dirty="0">
                        <a:solidFill>
                          <a:schemeClr val="tx2"/>
                        </a:solidFill>
                        <a:effectLst/>
                        <a:latin typeface="Calibri" pitchFamily="34" charset="0"/>
                        <a:cs typeface="Calibri" pitchFamily="34" charset="0"/>
                      </a:endParaRPr>
                    </a:p>
                  </a:txBody>
                  <a:tcPr marL="91266" marR="91266" marT="45733" marB="4573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8D082">
                        <a:lumMod val="75000"/>
                      </a:srgbClr>
                    </a:solidFill>
                  </a:tcPr>
                </a:tc>
              </a:tr>
              <a:tr h="36578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Baja California</a:t>
                      </a:r>
                      <a:endParaRPr lang="en-US" sz="900" b="1" dirty="0">
                        <a:solidFill>
                          <a:schemeClr val="tx2"/>
                        </a:solidFill>
                        <a:latin typeface="Calibri" pitchFamily="34" charset="0"/>
                        <a:cs typeface="Calibri" pitchFamily="34" charset="0"/>
                      </a:endParaRPr>
                    </a:p>
                  </a:txBody>
                  <a:tcPr marL="91266" marR="91266" marT="45733" marB="4573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578">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Hermosillo</a:t>
                      </a:r>
                      <a:endParaRPr lang="en-US" sz="900" b="1" dirty="0">
                        <a:solidFill>
                          <a:schemeClr val="tx2"/>
                        </a:solidFill>
                        <a:latin typeface="Calibri" pitchFamily="34" charset="0"/>
                        <a:cs typeface="Calibri" pitchFamily="34" charset="0"/>
                      </a:endParaRPr>
                    </a:p>
                  </a:txBody>
                  <a:tcPr marL="91266" marR="91266" marT="45733" marB="4573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1463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Chihuahua</a:t>
                      </a:r>
                      <a:endParaRPr lang="en-US" sz="900" b="1" dirty="0">
                        <a:solidFill>
                          <a:schemeClr val="tx2"/>
                        </a:solidFill>
                        <a:latin typeface="Calibri" pitchFamily="34" charset="0"/>
                        <a:cs typeface="Calibri" pitchFamily="34" charset="0"/>
                      </a:endParaRPr>
                    </a:p>
                  </a:txBody>
                  <a:tcPr marL="91266" marR="91266" marT="45733" marB="4573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aphicFrame>
        <p:nvGraphicFramePr>
          <p:cNvPr id="122" name="138 Tabla"/>
          <p:cNvGraphicFramePr>
            <a:graphicFrameLocks noGrp="1"/>
          </p:cNvGraphicFramePr>
          <p:nvPr>
            <p:extLst>
              <p:ext uri="{D42A27DB-BD31-4B8C-83A1-F6EECF244321}">
                <p14:modId xmlns:p14="http://schemas.microsoft.com/office/powerpoint/2010/main" val="3354450698"/>
              </p:ext>
            </p:extLst>
          </p:nvPr>
        </p:nvGraphicFramePr>
        <p:xfrm>
          <a:off x="5248268" y="1436679"/>
          <a:ext cx="792162" cy="1519237"/>
        </p:xfrm>
        <a:graphic>
          <a:graphicData uri="http://schemas.openxmlformats.org/drawingml/2006/table">
            <a:tbl>
              <a:tblPr firstRow="1" bandRow="1"/>
              <a:tblGrid>
                <a:gridCol w="792162"/>
              </a:tblGrid>
              <a:tr h="31090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s-MX" sz="11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BLOQUE II</a:t>
                      </a:r>
                      <a:endParaRPr lang="en-US" sz="11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1450" marR="91450" marT="45744" marB="45744"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r>
              <a:tr h="2826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Monterrey</a:t>
                      </a:r>
                      <a:endParaRPr lang="en-US" sz="900" b="1" dirty="0">
                        <a:solidFill>
                          <a:schemeClr val="tx2"/>
                        </a:solidFill>
                        <a:latin typeface="Calibri" pitchFamily="34" charset="0"/>
                        <a:cs typeface="Calibri" pitchFamily="34" charset="0"/>
                      </a:endParaRPr>
                    </a:p>
                  </a:txBody>
                  <a:tcPr marL="91450" marR="91450" marT="45744" marB="45744"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77198">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Durango</a:t>
                      </a:r>
                      <a:endParaRPr lang="en-US" sz="900" b="1" dirty="0">
                        <a:solidFill>
                          <a:schemeClr val="tx2"/>
                        </a:solidFill>
                        <a:latin typeface="Calibri" pitchFamily="34" charset="0"/>
                        <a:cs typeface="Calibri" pitchFamily="34" charset="0"/>
                      </a:endParaRPr>
                    </a:p>
                  </a:txBody>
                  <a:tcPr marL="91450" marR="91450" marT="45744" marB="45744"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6587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San Luis Potosí</a:t>
                      </a:r>
                      <a:endParaRPr lang="en-US" sz="900" b="1" dirty="0">
                        <a:solidFill>
                          <a:schemeClr val="tx2"/>
                        </a:solidFill>
                        <a:latin typeface="Calibri" pitchFamily="34" charset="0"/>
                        <a:cs typeface="Calibri" pitchFamily="34" charset="0"/>
                      </a:endParaRPr>
                    </a:p>
                  </a:txBody>
                  <a:tcPr marL="91450" marR="91450" marT="45744" marB="45744"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8263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sz="900" b="1" dirty="0" smtClean="0">
                          <a:solidFill>
                            <a:schemeClr val="tx2"/>
                          </a:solidFill>
                          <a:latin typeface="Calibri" pitchFamily="34" charset="0"/>
                          <a:cs typeface="Calibri" pitchFamily="34" charset="0"/>
                        </a:rPr>
                        <a:t>Huasteca</a:t>
                      </a:r>
                      <a:endParaRPr lang="en-US" sz="900" b="1" dirty="0">
                        <a:solidFill>
                          <a:schemeClr val="tx2"/>
                        </a:solidFill>
                        <a:latin typeface="Calibri" pitchFamily="34" charset="0"/>
                        <a:cs typeface="Calibri" pitchFamily="34" charset="0"/>
                      </a:endParaRPr>
                    </a:p>
                  </a:txBody>
                  <a:tcPr marL="91450" marR="91450" marT="45744" marB="45744"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23" name="137 Tabla"/>
          <p:cNvGraphicFramePr>
            <a:graphicFrameLocks noGrp="1"/>
          </p:cNvGraphicFramePr>
          <p:nvPr>
            <p:extLst>
              <p:ext uri="{D42A27DB-BD31-4B8C-83A1-F6EECF244321}">
                <p14:modId xmlns:p14="http://schemas.microsoft.com/office/powerpoint/2010/main" val="4099020851"/>
              </p:ext>
            </p:extLst>
          </p:nvPr>
        </p:nvGraphicFramePr>
        <p:xfrm>
          <a:off x="2903537" y="3871901"/>
          <a:ext cx="790575" cy="1439863"/>
        </p:xfrm>
        <a:graphic>
          <a:graphicData uri="http://schemas.openxmlformats.org/drawingml/2006/table">
            <a:tbl>
              <a:tblPr firstRow="1" bandRow="1"/>
              <a:tblGrid>
                <a:gridCol w="790575"/>
              </a:tblGrid>
              <a:tr h="31173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s-MX" sz="10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BLOQUE III</a:t>
                      </a:r>
                      <a:endParaRPr lang="en-US" sz="10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ECE2">
                        <a:lumMod val="50000"/>
                      </a:srgbClr>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Guadalajara</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7794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Morelia</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Bajío</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Hidalgo</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24" name="139 Tabla"/>
          <p:cNvGraphicFramePr>
            <a:graphicFrameLocks noGrp="1"/>
          </p:cNvGraphicFramePr>
          <p:nvPr>
            <p:extLst>
              <p:ext uri="{D42A27DB-BD31-4B8C-83A1-F6EECF244321}">
                <p14:modId xmlns:p14="http://schemas.microsoft.com/office/powerpoint/2010/main" val="4045688273"/>
              </p:ext>
            </p:extLst>
          </p:nvPr>
        </p:nvGraphicFramePr>
        <p:xfrm>
          <a:off x="3765550" y="4989501"/>
          <a:ext cx="828675" cy="1441450"/>
        </p:xfrm>
        <a:graphic>
          <a:graphicData uri="http://schemas.openxmlformats.org/drawingml/2006/table">
            <a:tbl>
              <a:tblPr firstRow="1" bandRow="1"/>
              <a:tblGrid>
                <a:gridCol w="828675"/>
              </a:tblGrid>
              <a:tr h="31207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s-MX" sz="11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BLOQUE</a:t>
                      </a:r>
                      <a:r>
                        <a:rPr lang="es-MX" sz="1100" b="1" baseline="0"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s-MX" sz="11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IV</a:t>
                      </a:r>
                      <a:endParaRPr lang="en-US" sz="11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a:txBody>
                  <a:tcPr marL="91506" marR="91506" marT="45780" marB="4578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60000"/>
                        <a:lumOff val="40000"/>
                      </a:srgbClr>
                    </a:solidFill>
                  </a:tcPr>
                </a:tc>
              </a:tr>
              <a:tr h="28370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effectLst/>
                          <a:latin typeface="Calibri" pitchFamily="34" charset="0"/>
                          <a:cs typeface="Calibri" pitchFamily="34" charset="0"/>
                        </a:rPr>
                        <a:t>Acapulco</a:t>
                      </a:r>
                      <a:endParaRPr lang="en-US" sz="900" b="1" dirty="0">
                        <a:solidFill>
                          <a:schemeClr val="tx2"/>
                        </a:solidFill>
                        <a:effectLst/>
                        <a:latin typeface="Calibri" pitchFamily="34" charset="0"/>
                        <a:cs typeface="Calibri" pitchFamily="34" charset="0"/>
                      </a:endParaRPr>
                    </a:p>
                  </a:txBody>
                  <a:tcPr marL="91506" marR="91506" marT="45780" marB="4578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7825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effectLst/>
                          <a:latin typeface="Calibri" pitchFamily="34" charset="0"/>
                          <a:cs typeface="Calibri" pitchFamily="34" charset="0"/>
                        </a:rPr>
                        <a:t>Puebla</a:t>
                      </a:r>
                      <a:endParaRPr lang="en-US" sz="900" b="1" dirty="0">
                        <a:solidFill>
                          <a:schemeClr val="tx2"/>
                        </a:solidFill>
                        <a:effectLst/>
                        <a:latin typeface="Calibri" pitchFamily="34" charset="0"/>
                        <a:cs typeface="Calibri" pitchFamily="34" charset="0"/>
                      </a:endParaRPr>
                    </a:p>
                  </a:txBody>
                  <a:tcPr marL="91506" marR="91506" marT="45780" marB="4578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8370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effectLst/>
                          <a:latin typeface="Calibri" pitchFamily="34" charset="0"/>
                          <a:cs typeface="Calibri" pitchFamily="34" charset="0"/>
                        </a:rPr>
                        <a:t>México</a:t>
                      </a:r>
                      <a:endParaRPr lang="en-US" sz="900" b="1" dirty="0">
                        <a:solidFill>
                          <a:schemeClr val="tx2"/>
                        </a:solidFill>
                        <a:effectLst/>
                        <a:latin typeface="Calibri" pitchFamily="34" charset="0"/>
                        <a:cs typeface="Calibri" pitchFamily="34" charset="0"/>
                      </a:endParaRPr>
                    </a:p>
                  </a:txBody>
                  <a:tcPr marL="91506" marR="91506" marT="45780" marB="4578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8370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effectLst/>
                          <a:latin typeface="Calibri" pitchFamily="34" charset="0"/>
                          <a:cs typeface="Calibri" pitchFamily="34" charset="0"/>
                        </a:rPr>
                        <a:t>Tlalnepantla</a:t>
                      </a:r>
                      <a:endParaRPr lang="en-US" sz="900" b="1" dirty="0">
                        <a:solidFill>
                          <a:schemeClr val="tx2"/>
                        </a:solidFill>
                        <a:effectLst/>
                        <a:latin typeface="Calibri" pitchFamily="34" charset="0"/>
                        <a:cs typeface="Calibri" pitchFamily="34" charset="0"/>
                      </a:endParaRPr>
                    </a:p>
                  </a:txBody>
                  <a:tcPr marL="91506" marR="91506" marT="45780" marB="4578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25" name="140 Tabla"/>
          <p:cNvGraphicFramePr>
            <a:graphicFrameLocks noGrp="1"/>
          </p:cNvGraphicFramePr>
          <p:nvPr>
            <p:extLst>
              <p:ext uri="{D42A27DB-BD31-4B8C-83A1-F6EECF244321}">
                <p14:modId xmlns:p14="http://schemas.microsoft.com/office/powerpoint/2010/main" val="3996890080"/>
              </p:ext>
            </p:extLst>
          </p:nvPr>
        </p:nvGraphicFramePr>
        <p:xfrm>
          <a:off x="5716576" y="3195630"/>
          <a:ext cx="790575" cy="1439863"/>
        </p:xfrm>
        <a:graphic>
          <a:graphicData uri="http://schemas.openxmlformats.org/drawingml/2006/table">
            <a:tbl>
              <a:tblPr firstRow="1" bandRow="1"/>
              <a:tblGrid>
                <a:gridCol w="790575"/>
              </a:tblGrid>
              <a:tr h="31173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s-MX" sz="1000" dirty="0" smtClean="0">
                          <a:solidFill>
                            <a:schemeClr val="tx2"/>
                          </a:solidFill>
                          <a:latin typeface="Calibri" pitchFamily="34" charset="0"/>
                          <a:cs typeface="Calibri" pitchFamily="34" charset="0"/>
                        </a:rPr>
                        <a:t>BLOQUE V</a:t>
                      </a:r>
                      <a:endParaRPr lang="en-US" sz="1000"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Xalapa</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7794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Oaxaca</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Chiapas</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28339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s-MX" sz="900" b="1" dirty="0" smtClean="0">
                          <a:solidFill>
                            <a:schemeClr val="tx2"/>
                          </a:solidFill>
                          <a:latin typeface="Calibri" pitchFamily="34" charset="0"/>
                          <a:cs typeface="Calibri" pitchFamily="34" charset="0"/>
                        </a:rPr>
                        <a:t>Yucatán</a:t>
                      </a:r>
                      <a:endParaRPr lang="en-US" sz="900" b="1" dirty="0">
                        <a:solidFill>
                          <a:schemeClr val="tx2"/>
                        </a:solidFill>
                        <a:latin typeface="Calibri" pitchFamily="34" charset="0"/>
                        <a:cs typeface="Calibri" pitchFamily="34" charset="0"/>
                      </a:endParaRPr>
                    </a:p>
                  </a:txBody>
                  <a:tcPr marL="91266" marR="91266" marT="45730" marB="4573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sp>
        <p:nvSpPr>
          <p:cNvPr id="23624" name="1 CuadroTexto"/>
          <p:cNvSpPr txBox="1">
            <a:spLocks noChangeArrowheads="1"/>
          </p:cNvSpPr>
          <p:nvPr/>
        </p:nvSpPr>
        <p:spPr bwMode="auto">
          <a:xfrm>
            <a:off x="177803" y="5654666"/>
            <a:ext cx="34439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nSpc>
                <a:spcPct val="100000"/>
              </a:lnSpc>
              <a:spcBef>
                <a:spcPct val="0"/>
              </a:spcBef>
              <a:buFontTx/>
              <a:buNone/>
            </a:pPr>
            <a:r>
              <a:rPr lang="en-US" sz="1800" b="1" dirty="0" smtClean="0">
                <a:solidFill>
                  <a:srgbClr val="002060"/>
                </a:solidFill>
                <a:effectLst>
                  <a:outerShdw blurRad="38100" dist="38100" dir="2700000" algn="tl">
                    <a:srgbClr val="000000">
                      <a:alpha val="43137"/>
                    </a:srgbClr>
                  </a:outerShdw>
                </a:effectLst>
                <a:latin typeface="Franklin Gothic Book" panose="020B0503020102020204" pitchFamily="34" charset="0"/>
              </a:rPr>
              <a:t>Presence of the MFC in 85 of the</a:t>
            </a:r>
          </a:p>
          <a:p>
            <a:pPr>
              <a:lnSpc>
                <a:spcPct val="100000"/>
              </a:lnSpc>
              <a:spcBef>
                <a:spcPct val="0"/>
              </a:spcBef>
              <a:buFontTx/>
              <a:buNone/>
            </a:pPr>
            <a:r>
              <a:rPr lang="en-US" sz="1800" b="1" dirty="0" smtClean="0">
                <a:solidFill>
                  <a:srgbClr val="002060"/>
                </a:solidFill>
                <a:effectLst>
                  <a:outerShdw blurRad="38100" dist="38100" dir="2700000" algn="tl">
                    <a:srgbClr val="000000">
                      <a:alpha val="43137"/>
                    </a:srgbClr>
                  </a:outerShdw>
                </a:effectLst>
                <a:latin typeface="Franklin Gothic Book" panose="020B0503020102020204" pitchFamily="34" charset="0"/>
              </a:rPr>
              <a:t> 90 dioceses complying in Mexico</a:t>
            </a:r>
            <a:endParaRPr lang="es-MX" sz="1800" dirty="0">
              <a:solidFill>
                <a:srgbClr val="002060"/>
              </a:solidFill>
              <a:effectLst>
                <a:outerShdw blurRad="38100" dist="38100" dir="2700000" algn="tl">
                  <a:srgbClr val="000000">
                    <a:alpha val="43137"/>
                  </a:srgbClr>
                </a:outerShdw>
              </a:effectLst>
              <a:latin typeface="Franklin Gothic Book" panose="020B0503020102020204" pitchFamily="34" charset="0"/>
            </a:endParaRPr>
          </a:p>
        </p:txBody>
      </p:sp>
      <p:sp>
        <p:nvSpPr>
          <p:cNvPr id="42" name="70 CuadroTexto"/>
          <p:cNvSpPr txBox="1">
            <a:spLocks noChangeArrowheads="1"/>
          </p:cNvSpPr>
          <p:nvPr/>
        </p:nvSpPr>
        <p:spPr bwMode="auto">
          <a:xfrm>
            <a:off x="139700" y="1284282"/>
            <a:ext cx="1258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s-ES" sz="800" b="1" i="1" kern="0" dirty="0">
                <a:solidFill>
                  <a:srgbClr val="92D050"/>
                </a:solidFill>
                <a:latin typeface="Verdana"/>
              </a:rPr>
              <a:t>BAJA CALIFORNIA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MEXICALI</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TIJUANA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ENSENADA</a:t>
            </a:r>
          </a:p>
        </p:txBody>
      </p:sp>
      <p:sp>
        <p:nvSpPr>
          <p:cNvPr id="43" name="6 Rectángulo"/>
          <p:cNvSpPr/>
          <p:nvPr/>
        </p:nvSpPr>
        <p:spPr bwMode="auto">
          <a:xfrm>
            <a:off x="285750" y="2590003"/>
            <a:ext cx="1398588" cy="954087"/>
          </a:xfrm>
          <a:prstGeom prst="rect">
            <a:avLst/>
          </a:prstGeom>
        </p:spPr>
        <p:txBody>
          <a:bodyPr>
            <a:spAutoFit/>
          </a:bodyPr>
          <a:lstStyle/>
          <a:p>
            <a:pPr eaLnBrk="1" fontAlgn="auto" hangingPunct="1">
              <a:spcBef>
                <a:spcPts val="0"/>
              </a:spcBef>
              <a:spcAft>
                <a:spcPts val="0"/>
              </a:spcAft>
              <a:defRPr/>
            </a:pPr>
            <a:r>
              <a:rPr lang="es-ES" sz="800" b="1" i="1" kern="0" dirty="0">
                <a:solidFill>
                  <a:srgbClr val="92D050"/>
                </a:solidFill>
                <a:latin typeface="Verdana"/>
                <a:cs typeface="Arial" charset="0"/>
              </a:rPr>
              <a:t>CHIHUAHUA</a:t>
            </a:r>
            <a:endParaRPr lang="es-ES" sz="800" b="1" i="1" kern="0" dirty="0">
              <a:solidFill>
                <a:srgbClr val="92D050"/>
              </a:solidFill>
              <a:latin typeface="Arial" charset="0"/>
              <a:cs typeface="Arial" charset="0"/>
            </a:endParaRP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CD. JUAREZ</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TARAHUMARA</a:t>
            </a:r>
            <a:endParaRPr lang="es-ES" sz="800" kern="0" dirty="0">
              <a:solidFill>
                <a:schemeClr val="bg1"/>
              </a:solidFill>
              <a:latin typeface="Arial" charset="0"/>
              <a:cs typeface="Arial" charset="0"/>
            </a:endParaRP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CHIHUAHUA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NVO. CASAS GRANDES</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CUAUHTEMOC</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PARRAL</a:t>
            </a:r>
          </a:p>
        </p:txBody>
      </p:sp>
      <p:sp>
        <p:nvSpPr>
          <p:cNvPr id="44" name="8 Rectángulo"/>
          <p:cNvSpPr/>
          <p:nvPr/>
        </p:nvSpPr>
        <p:spPr bwMode="auto">
          <a:xfrm>
            <a:off x="268292" y="1906583"/>
            <a:ext cx="1052513" cy="708025"/>
          </a:xfrm>
          <a:prstGeom prst="rect">
            <a:avLst/>
          </a:prstGeom>
        </p:spPr>
        <p:txBody>
          <a:bodyPr>
            <a:spAutoFit/>
          </a:bodyPr>
          <a:lstStyle/>
          <a:p>
            <a:pPr eaLnBrk="1" fontAlgn="auto" hangingPunct="1">
              <a:spcBef>
                <a:spcPts val="0"/>
              </a:spcBef>
              <a:spcAft>
                <a:spcPts val="0"/>
              </a:spcAft>
              <a:defRPr/>
            </a:pPr>
            <a:r>
              <a:rPr lang="es-ES" sz="800" b="1" i="1" kern="0" dirty="0">
                <a:solidFill>
                  <a:srgbClr val="92D050"/>
                </a:solidFill>
                <a:latin typeface="Verdana"/>
                <a:cs typeface="Arial" charset="0"/>
              </a:rPr>
              <a:t>HERMOSILLO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HERMOSILLO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OBREGON </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CULIACAN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LA PAZ</a:t>
            </a:r>
          </a:p>
        </p:txBody>
      </p:sp>
      <p:sp>
        <p:nvSpPr>
          <p:cNvPr id="45" name="70 CuadroTexto"/>
          <p:cNvSpPr txBox="1">
            <a:spLocks noChangeArrowheads="1"/>
          </p:cNvSpPr>
          <p:nvPr/>
        </p:nvSpPr>
        <p:spPr bwMode="auto">
          <a:xfrm>
            <a:off x="6035665" y="1435092"/>
            <a:ext cx="1282700" cy="95408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800" b="1" i="1" kern="0" dirty="0">
                <a:solidFill>
                  <a:schemeClr val="accent1">
                    <a:lumMod val="75000"/>
                  </a:schemeClr>
                </a:solidFill>
                <a:effectLst>
                  <a:outerShdw blurRad="38100" dist="38100" dir="2700000" algn="tl">
                    <a:srgbClr val="000000">
                      <a:alpha val="43137"/>
                    </a:srgbClr>
                  </a:outerShdw>
                </a:effectLst>
                <a:latin typeface="Verdana"/>
                <a:cs typeface="Arial" pitchFamily="34" charset="0"/>
              </a:rPr>
              <a:t>MONTERREY</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PIEDRAS NEGRAS</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NUEVO LAREDO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MATAMOROS</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MONTERREY</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SALTILLO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LINARES</a:t>
            </a:r>
          </a:p>
        </p:txBody>
      </p:sp>
      <p:sp>
        <p:nvSpPr>
          <p:cNvPr id="46" name="70 CuadroTexto"/>
          <p:cNvSpPr txBox="1">
            <a:spLocks noChangeArrowheads="1"/>
          </p:cNvSpPr>
          <p:nvPr/>
        </p:nvSpPr>
        <p:spPr bwMode="auto">
          <a:xfrm>
            <a:off x="7208827" y="2379655"/>
            <a:ext cx="1079500" cy="830263"/>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800" b="1" i="1" kern="0" dirty="0">
                <a:solidFill>
                  <a:schemeClr val="accent1">
                    <a:lumMod val="75000"/>
                  </a:schemeClr>
                </a:solidFill>
                <a:effectLst>
                  <a:outerShdw blurRad="38100" dist="38100" dir="2700000" algn="tl">
                    <a:srgbClr val="000000">
                      <a:alpha val="43137"/>
                    </a:srgbClr>
                  </a:outerShdw>
                </a:effectLst>
                <a:latin typeface="Verdana"/>
                <a:cs typeface="Arial" pitchFamily="34" charset="0"/>
              </a:rPr>
              <a:t>HUASTECA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CD. VICTORIA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TAMPICO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CD. VALLES</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PAPANTLA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TUXPAN</a:t>
            </a:r>
          </a:p>
        </p:txBody>
      </p:sp>
      <p:sp>
        <p:nvSpPr>
          <p:cNvPr id="47" name="5 Rectángulo"/>
          <p:cNvSpPr/>
          <p:nvPr/>
        </p:nvSpPr>
        <p:spPr bwMode="auto">
          <a:xfrm>
            <a:off x="6064241" y="2393943"/>
            <a:ext cx="1379537" cy="708025"/>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1">
                    <a:lumMod val="75000"/>
                  </a:schemeClr>
                </a:solidFill>
                <a:effectLst>
                  <a:outerShdw blurRad="38100" dist="38100" dir="2700000" algn="tl">
                    <a:srgbClr val="000000">
                      <a:alpha val="43137"/>
                    </a:srgbClr>
                  </a:outerShdw>
                </a:effectLst>
                <a:latin typeface="Verdana"/>
                <a:cs typeface="Arial" pitchFamily="34" charset="0"/>
              </a:rPr>
              <a:t>SAN LUIS POTOSÍ</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MATEHUALA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SAN LUIS POTOSÍ</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ZACATECAS</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AGUASCALIENTES</a:t>
            </a:r>
          </a:p>
        </p:txBody>
      </p:sp>
      <p:sp>
        <p:nvSpPr>
          <p:cNvPr id="48" name="7 Rectángulo"/>
          <p:cNvSpPr/>
          <p:nvPr/>
        </p:nvSpPr>
        <p:spPr bwMode="auto">
          <a:xfrm>
            <a:off x="7194539" y="1435092"/>
            <a:ext cx="1079500" cy="830262"/>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1">
                    <a:lumMod val="75000"/>
                  </a:schemeClr>
                </a:solidFill>
                <a:effectLst>
                  <a:outerShdw blurRad="38100" dist="38100" dir="2700000" algn="tl">
                    <a:srgbClr val="000000">
                      <a:alpha val="43137"/>
                    </a:srgbClr>
                  </a:outerShdw>
                </a:effectLst>
                <a:latin typeface="Verdana"/>
                <a:cs typeface="Arial" pitchFamily="34" charset="0"/>
              </a:rPr>
              <a:t>DURANG</a:t>
            </a:r>
            <a:r>
              <a:rPr lang="es-ES" sz="800" b="1" i="1" kern="0" dirty="0">
                <a:solidFill>
                  <a:schemeClr val="accent1">
                    <a:lumMod val="75000"/>
                  </a:schemeClr>
                </a:solidFill>
                <a:latin typeface="Verdana"/>
                <a:cs typeface="Arial" pitchFamily="34" charset="0"/>
              </a:rPr>
              <a:t>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TORREÓN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GOMEZ PALACIO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DURANGO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EL SALTO</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MAZATLÁN</a:t>
            </a:r>
          </a:p>
        </p:txBody>
      </p:sp>
      <p:sp>
        <p:nvSpPr>
          <p:cNvPr id="49" name="88 CuadroTexto"/>
          <p:cNvSpPr txBox="1">
            <a:spLocks noChangeArrowheads="1"/>
          </p:cNvSpPr>
          <p:nvPr/>
        </p:nvSpPr>
        <p:spPr bwMode="auto">
          <a:xfrm>
            <a:off x="349241" y="3713165"/>
            <a:ext cx="1081088" cy="95408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800" b="1" i="1" kern="0" dirty="0">
                <a:solidFill>
                  <a:schemeClr val="accent4">
                    <a:lumMod val="75000"/>
                  </a:schemeClr>
                </a:solidFill>
                <a:latin typeface="Verdana"/>
                <a:cs typeface="Arial" pitchFamily="34" charset="0"/>
              </a:rPr>
              <a:t>GUADALAJARA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EL NAYAR</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COLIMA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GUADALAJARA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AUTLÁN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CD. GUZMÁN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TEPIC</a:t>
            </a:r>
          </a:p>
        </p:txBody>
      </p:sp>
      <p:sp>
        <p:nvSpPr>
          <p:cNvPr id="50" name="8 Rectángulo"/>
          <p:cNvSpPr/>
          <p:nvPr/>
        </p:nvSpPr>
        <p:spPr>
          <a:xfrm>
            <a:off x="377816" y="4640255"/>
            <a:ext cx="1162050" cy="954087"/>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4">
                    <a:lumMod val="75000"/>
                  </a:schemeClr>
                </a:solidFill>
                <a:latin typeface="Verdana"/>
                <a:cs typeface="Arial" pitchFamily="34" charset="0"/>
              </a:rPr>
              <a:t>BAJÍO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SAN JUAN DE LOS LAGOS</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LEÓN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CELAYA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IRAPUATO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QUERÉTARO</a:t>
            </a:r>
          </a:p>
        </p:txBody>
      </p:sp>
      <p:sp>
        <p:nvSpPr>
          <p:cNvPr id="51" name="6 Rectángulo"/>
          <p:cNvSpPr/>
          <p:nvPr/>
        </p:nvSpPr>
        <p:spPr>
          <a:xfrm>
            <a:off x="1531929" y="4754555"/>
            <a:ext cx="1090613" cy="584200"/>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4">
                    <a:lumMod val="75000"/>
                  </a:schemeClr>
                </a:solidFill>
                <a:latin typeface="Verdana"/>
                <a:cs typeface="Arial" pitchFamily="34" charset="0"/>
              </a:rPr>
              <a:t>HIDALGO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HUEJUTLA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TULA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TULANCINGO</a:t>
            </a:r>
          </a:p>
        </p:txBody>
      </p:sp>
      <p:sp>
        <p:nvSpPr>
          <p:cNvPr id="52" name="4 Rectángulo"/>
          <p:cNvSpPr/>
          <p:nvPr/>
        </p:nvSpPr>
        <p:spPr>
          <a:xfrm>
            <a:off x="1473190" y="3713150"/>
            <a:ext cx="1217612" cy="830262"/>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4">
                    <a:lumMod val="75000"/>
                  </a:schemeClr>
                </a:solidFill>
                <a:latin typeface="Verdana"/>
                <a:cs typeface="Arial" pitchFamily="34" charset="0"/>
              </a:rPr>
              <a:t>MORELIA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ZAMORA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MORELIA</a:t>
            </a:r>
          </a:p>
          <a:p>
            <a:pPr marL="177800" indent="-177800" eaLnBrk="1" fontAlgn="auto" hangingPunct="1">
              <a:spcBef>
                <a:spcPts val="0"/>
              </a:spcBef>
              <a:spcAft>
                <a:spcPts val="0"/>
              </a:spcAft>
              <a:buFont typeface="Arial" pitchFamily="34" charset="0"/>
              <a:buChar char="•"/>
              <a:defRPr/>
            </a:pPr>
            <a:r>
              <a:rPr lang="es-ES" sz="800" b="1" dirty="0">
                <a:solidFill>
                  <a:srgbClr val="7030A0"/>
                </a:solidFill>
                <a:latin typeface="Calibri" pitchFamily="34" charset="0"/>
                <a:cs typeface="Calibri" pitchFamily="34" charset="0"/>
              </a:rPr>
              <a:t>TACÁMBARO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APATZINGAN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LÁZARO CARDENAS</a:t>
            </a:r>
          </a:p>
        </p:txBody>
      </p:sp>
      <p:sp>
        <p:nvSpPr>
          <p:cNvPr id="53" name="96 CuadroTexto"/>
          <p:cNvSpPr txBox="1">
            <a:spLocks noChangeArrowheads="1"/>
          </p:cNvSpPr>
          <p:nvPr/>
        </p:nvSpPr>
        <p:spPr bwMode="auto">
          <a:xfrm>
            <a:off x="6792910" y="5624504"/>
            <a:ext cx="1406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s-ES" sz="800" b="1" i="1" kern="0" dirty="0">
                <a:solidFill>
                  <a:schemeClr val="accent2">
                    <a:lumMod val="60000"/>
                    <a:lumOff val="40000"/>
                  </a:schemeClr>
                </a:solidFill>
                <a:latin typeface="Verdana"/>
              </a:rPr>
              <a:t>TLALNEPANTLA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TEOTIHUACAN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TLALNEPANTLA</a:t>
            </a:r>
          </a:p>
          <a:p>
            <a:pPr marL="177800" indent="-177800" eaLnBrk="1" fontAlgn="auto" hangingPunct="1">
              <a:spcBef>
                <a:spcPts val="0"/>
              </a:spcBef>
              <a:spcAft>
                <a:spcPts val="0"/>
              </a:spcAft>
              <a:buFont typeface="Arial" pitchFamily="34" charset="0"/>
              <a:buChar char="•"/>
              <a:defRPr/>
            </a:pPr>
            <a:r>
              <a:rPr lang="es-ES" sz="800" b="1" dirty="0" smtClean="0">
                <a:solidFill>
                  <a:schemeClr val="bg1"/>
                </a:solidFill>
                <a:latin typeface="Calibri" pitchFamily="34" charset="0"/>
                <a:cs typeface="Calibri" pitchFamily="34" charset="0"/>
              </a:rPr>
              <a:t>ECATEPEC</a:t>
            </a:r>
            <a:endParaRPr lang="es-ES" sz="800" b="1" dirty="0">
              <a:solidFill>
                <a:schemeClr val="bg1"/>
              </a:solidFill>
              <a:latin typeface="Calibri" pitchFamily="34" charset="0"/>
              <a:cs typeface="Calibri" pitchFamily="34" charset="0"/>
            </a:endParaRP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TEXCOCO</a:t>
            </a:r>
          </a:p>
          <a:p>
            <a:pPr marL="177800" indent="-177800" eaLnBrk="1" fontAlgn="auto" hangingPunct="1">
              <a:spcBef>
                <a:spcPts val="0"/>
              </a:spcBef>
              <a:spcAft>
                <a:spcPts val="0"/>
              </a:spcAft>
              <a:buFont typeface="Arial" pitchFamily="34" charset="0"/>
              <a:buChar char="•"/>
              <a:defRPr/>
            </a:pPr>
            <a:r>
              <a:rPr lang="es-ES" sz="800" b="1" dirty="0" smtClean="0">
                <a:solidFill>
                  <a:schemeClr val="bg1"/>
                </a:solidFill>
                <a:latin typeface="Calibri" pitchFamily="34" charset="0"/>
                <a:cs typeface="Calibri" pitchFamily="34" charset="0"/>
              </a:rPr>
              <a:t>CD</a:t>
            </a:r>
            <a:r>
              <a:rPr lang="es-ES" sz="800" b="1" dirty="0">
                <a:solidFill>
                  <a:schemeClr val="bg1"/>
                </a:solidFill>
                <a:latin typeface="Calibri" pitchFamily="34" charset="0"/>
                <a:cs typeface="Calibri" pitchFamily="34" charset="0"/>
              </a:rPr>
              <a:t>. NEZAHUALCOYOTL</a:t>
            </a:r>
          </a:p>
          <a:p>
            <a:pPr marL="177800" indent="-177800" eaLnBrk="1" fontAlgn="auto" hangingPunct="1">
              <a:spcBef>
                <a:spcPts val="0"/>
              </a:spcBef>
              <a:spcAft>
                <a:spcPts val="0"/>
              </a:spcAft>
              <a:buFont typeface="Arial" pitchFamily="34" charset="0"/>
              <a:buChar char="•"/>
              <a:defRPr/>
            </a:pPr>
            <a:r>
              <a:rPr lang="es-ES" sz="800" b="1" dirty="0" smtClean="0">
                <a:solidFill>
                  <a:schemeClr val="bg1"/>
                </a:solidFill>
                <a:latin typeface="Calibri" pitchFamily="34" charset="0"/>
                <a:cs typeface="Calibri" pitchFamily="34" charset="0"/>
              </a:rPr>
              <a:t>VALLE </a:t>
            </a:r>
            <a:r>
              <a:rPr lang="es-ES" sz="800" b="1" dirty="0">
                <a:solidFill>
                  <a:schemeClr val="bg1"/>
                </a:solidFill>
                <a:latin typeface="Calibri" pitchFamily="34" charset="0"/>
                <a:cs typeface="Calibri" pitchFamily="34" charset="0"/>
              </a:rPr>
              <a:t>DE </a:t>
            </a:r>
            <a:r>
              <a:rPr lang="es-ES" sz="800" b="1" dirty="0" smtClean="0">
                <a:solidFill>
                  <a:schemeClr val="bg1"/>
                </a:solidFill>
                <a:latin typeface="Calibri" pitchFamily="34" charset="0"/>
                <a:cs typeface="Calibri" pitchFamily="34" charset="0"/>
              </a:rPr>
              <a:t>CHALCO</a:t>
            </a:r>
            <a:endParaRPr lang="es-ES" sz="800" b="1" dirty="0">
              <a:solidFill>
                <a:schemeClr val="bg1"/>
              </a:solidFill>
              <a:latin typeface="Calibri" pitchFamily="34" charset="0"/>
              <a:cs typeface="Calibri" pitchFamily="34" charset="0"/>
            </a:endParaRPr>
          </a:p>
        </p:txBody>
      </p:sp>
      <p:sp>
        <p:nvSpPr>
          <p:cNvPr id="54" name="96 CuadroTexto"/>
          <p:cNvSpPr txBox="1">
            <a:spLocks noChangeArrowheads="1"/>
          </p:cNvSpPr>
          <p:nvPr/>
        </p:nvSpPr>
        <p:spPr bwMode="auto">
          <a:xfrm>
            <a:off x="5908674" y="5624504"/>
            <a:ext cx="1101725" cy="954088"/>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800" b="1" i="1" kern="0" dirty="0">
                <a:solidFill>
                  <a:schemeClr val="accent2">
                    <a:lumMod val="60000"/>
                    <a:lumOff val="40000"/>
                  </a:schemeClr>
                </a:solidFill>
                <a:latin typeface="Verdana"/>
                <a:cs typeface="Arial" charset="0"/>
              </a:rPr>
              <a:t>MÉXICO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TOLUCA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ATLACOMULCO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CUAUTITLAN</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MÉXICO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CUERNAVACA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TENANCINGO</a:t>
            </a:r>
          </a:p>
        </p:txBody>
      </p:sp>
      <p:sp>
        <p:nvSpPr>
          <p:cNvPr id="55" name="4 Rectángulo"/>
          <p:cNvSpPr/>
          <p:nvPr/>
        </p:nvSpPr>
        <p:spPr>
          <a:xfrm>
            <a:off x="4610100" y="5400670"/>
            <a:ext cx="1530350" cy="708025"/>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2">
                    <a:lumMod val="60000"/>
                    <a:lumOff val="40000"/>
                  </a:schemeClr>
                </a:solidFill>
                <a:latin typeface="Verdana"/>
                <a:cs typeface="Arial" charset="0"/>
              </a:rPr>
              <a:t>ACAPULCO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ACAPULCO</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CHILPANCINGO-CHILAPA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CD. ALTAMIRANO</a:t>
            </a:r>
          </a:p>
          <a:p>
            <a:pPr marL="177800" indent="-177800" eaLnBrk="1" fontAlgn="auto" hangingPunct="1">
              <a:spcBef>
                <a:spcPts val="0"/>
              </a:spcBef>
              <a:spcAft>
                <a:spcPts val="0"/>
              </a:spcAft>
              <a:buFont typeface="Arial" pitchFamily="34" charset="0"/>
              <a:buChar char="•"/>
              <a:defRPr/>
            </a:pPr>
            <a:r>
              <a:rPr lang="es-ES" sz="800" b="1" dirty="0">
                <a:solidFill>
                  <a:srgbClr val="7030A0"/>
                </a:solidFill>
                <a:latin typeface="Calibri" pitchFamily="34" charset="0"/>
                <a:cs typeface="Calibri" pitchFamily="34" charset="0"/>
              </a:rPr>
              <a:t>TLAPA</a:t>
            </a:r>
          </a:p>
        </p:txBody>
      </p:sp>
      <p:sp>
        <p:nvSpPr>
          <p:cNvPr id="56" name="6 Rectángulo"/>
          <p:cNvSpPr/>
          <p:nvPr/>
        </p:nvSpPr>
        <p:spPr>
          <a:xfrm>
            <a:off x="4610100" y="5992804"/>
            <a:ext cx="941388" cy="585788"/>
          </a:xfrm>
          <a:prstGeom prst="rect">
            <a:avLst/>
          </a:prstGeom>
        </p:spPr>
        <p:txBody>
          <a:bodyPr>
            <a:spAutoFit/>
          </a:bodyPr>
          <a:lstStyle/>
          <a:p>
            <a:pPr eaLnBrk="1" fontAlgn="auto" hangingPunct="1">
              <a:spcBef>
                <a:spcPts val="0"/>
              </a:spcBef>
              <a:spcAft>
                <a:spcPts val="0"/>
              </a:spcAft>
              <a:defRPr/>
            </a:pPr>
            <a:r>
              <a:rPr lang="es-ES" sz="800" b="1" i="1" kern="0" dirty="0">
                <a:solidFill>
                  <a:schemeClr val="accent2">
                    <a:lumMod val="60000"/>
                    <a:lumOff val="40000"/>
                  </a:schemeClr>
                </a:solidFill>
                <a:latin typeface="Verdana"/>
                <a:cs typeface="Arial" charset="0"/>
              </a:rPr>
              <a:t>PUEBLA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TLAXCALA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PUEBLA</a:t>
            </a:r>
          </a:p>
          <a:p>
            <a:pPr marL="177800" indent="-177800" eaLnBrk="1" fontAlgn="auto" hangingPunct="1">
              <a:spcBef>
                <a:spcPts val="0"/>
              </a:spcBef>
              <a:spcAft>
                <a:spcPts val="0"/>
              </a:spcAft>
              <a:buFont typeface="Arial" pitchFamily="34" charset="0"/>
              <a:buChar char="•"/>
              <a:defRPr/>
            </a:pPr>
            <a:r>
              <a:rPr lang="es-ES" sz="800" b="1" dirty="0">
                <a:solidFill>
                  <a:schemeClr val="bg1"/>
                </a:solidFill>
                <a:latin typeface="Calibri" pitchFamily="34" charset="0"/>
                <a:cs typeface="Calibri" pitchFamily="34" charset="0"/>
              </a:rPr>
              <a:t>TEHUACÁN</a:t>
            </a:r>
          </a:p>
        </p:txBody>
      </p:sp>
      <p:sp>
        <p:nvSpPr>
          <p:cNvPr id="57" name="96 CuadroTexto"/>
          <p:cNvSpPr txBox="1">
            <a:spLocks noChangeArrowheads="1"/>
          </p:cNvSpPr>
          <p:nvPr/>
        </p:nvSpPr>
        <p:spPr bwMode="auto">
          <a:xfrm>
            <a:off x="7643804" y="4095739"/>
            <a:ext cx="1111250" cy="83026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800" b="1" i="1" kern="0" dirty="0">
                <a:solidFill>
                  <a:srgbClr val="FFC000"/>
                </a:solidFill>
                <a:latin typeface="Verdana"/>
                <a:cs typeface="Arial" charset="0"/>
              </a:rPr>
              <a:t>CHIAPAS</a:t>
            </a:r>
          </a:p>
          <a:p>
            <a:pPr marL="177800" indent="-177800" eaLnBrk="1" fontAlgn="auto" hangingPunct="1">
              <a:spcBef>
                <a:spcPts val="0"/>
              </a:spcBef>
              <a:spcAft>
                <a:spcPts val="0"/>
              </a:spcAft>
              <a:buFont typeface="Arial" pitchFamily="34" charset="0"/>
              <a:buChar char="•"/>
              <a:defRPr/>
            </a:pPr>
            <a:r>
              <a:rPr lang="es-ES" sz="800" b="1" kern="0" dirty="0">
                <a:solidFill>
                  <a:srgbClr val="7030A0"/>
                </a:solidFill>
                <a:latin typeface="Calibri" pitchFamily="34" charset="0"/>
                <a:cs typeface="Calibri" pitchFamily="34" charset="0"/>
              </a:rPr>
              <a:t>TUXTLA </a:t>
            </a:r>
            <a:r>
              <a:rPr lang="es-ES" sz="800" b="1" kern="0" dirty="0">
                <a:solidFill>
                  <a:srgbClr val="FF0000"/>
                </a:solidFill>
                <a:latin typeface="Calibri" pitchFamily="34" charset="0"/>
                <a:cs typeface="Calibri" pitchFamily="34" charset="0"/>
              </a:rPr>
              <a:t>GUTIERREZ</a:t>
            </a:r>
          </a:p>
          <a:p>
            <a:pPr marL="177800" indent="-177800" eaLnBrk="1" fontAlgn="auto" hangingPunct="1">
              <a:spcBef>
                <a:spcPts val="0"/>
              </a:spcBef>
              <a:spcAft>
                <a:spcPts val="0"/>
              </a:spcAft>
              <a:buFont typeface="Arial" pitchFamily="34" charset="0"/>
              <a:buChar char="•"/>
              <a:defRPr/>
            </a:pPr>
            <a:r>
              <a:rPr lang="es-ES" sz="800" b="1" i="1" kern="0" dirty="0">
                <a:solidFill>
                  <a:srgbClr val="FF0000"/>
                </a:solidFill>
                <a:latin typeface="Calibri" pitchFamily="34" charset="0"/>
                <a:cs typeface="Calibri" pitchFamily="34" charset="0"/>
              </a:rPr>
              <a:t>SAN CRISTOBAL </a:t>
            </a:r>
          </a:p>
          <a:p>
            <a:pPr marL="177800" indent="-177800" eaLnBrk="1" fontAlgn="auto" hangingPunct="1">
              <a:spcBef>
                <a:spcPts val="0"/>
              </a:spcBef>
              <a:spcAft>
                <a:spcPts val="0"/>
              </a:spcAft>
              <a:buFont typeface="Arial" pitchFamily="34" charset="0"/>
              <a:buChar char="•"/>
              <a:defRPr/>
            </a:pPr>
            <a:r>
              <a:rPr lang="es-ES" sz="800" b="1" i="1" kern="0" dirty="0">
                <a:solidFill>
                  <a:srgbClr val="FF0000"/>
                </a:solidFill>
                <a:latin typeface="Calibri" pitchFamily="34" charset="0"/>
                <a:cs typeface="Calibri" pitchFamily="34" charset="0"/>
              </a:rPr>
              <a:t>TAPACHULA</a:t>
            </a:r>
          </a:p>
          <a:p>
            <a:pPr eaLnBrk="1" fontAlgn="auto" hangingPunct="1">
              <a:spcBef>
                <a:spcPts val="0"/>
              </a:spcBef>
              <a:spcAft>
                <a:spcPts val="0"/>
              </a:spcAft>
              <a:defRPr/>
            </a:pPr>
            <a:endParaRPr lang="es-ES" sz="800" kern="0" dirty="0">
              <a:solidFill>
                <a:schemeClr val="bg1"/>
              </a:solidFill>
              <a:latin typeface="Arial" pitchFamily="34" charset="0"/>
              <a:cs typeface="Arial" pitchFamily="34" charset="0"/>
            </a:endParaRPr>
          </a:p>
        </p:txBody>
      </p:sp>
      <p:sp>
        <p:nvSpPr>
          <p:cNvPr id="58" name="5 Rectángulo"/>
          <p:cNvSpPr/>
          <p:nvPr/>
        </p:nvSpPr>
        <p:spPr bwMode="auto">
          <a:xfrm>
            <a:off x="6476989" y="3181342"/>
            <a:ext cx="1300162" cy="1200150"/>
          </a:xfrm>
          <a:prstGeom prst="rect">
            <a:avLst/>
          </a:prstGeom>
        </p:spPr>
        <p:txBody>
          <a:bodyPr>
            <a:spAutoFit/>
          </a:bodyPr>
          <a:lstStyle/>
          <a:p>
            <a:pPr eaLnBrk="1" fontAlgn="auto" hangingPunct="1">
              <a:spcBef>
                <a:spcPts val="0"/>
              </a:spcBef>
              <a:spcAft>
                <a:spcPts val="0"/>
              </a:spcAft>
              <a:defRPr/>
            </a:pPr>
            <a:r>
              <a:rPr lang="es-ES" sz="800" b="1" i="1" kern="0" dirty="0">
                <a:solidFill>
                  <a:srgbClr val="FFC000"/>
                </a:solidFill>
                <a:latin typeface="Verdana"/>
                <a:cs typeface="Arial" charset="0"/>
              </a:rPr>
              <a:t>XALAPA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XALAPA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CORDOBA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ORIZABA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VERACRUZ</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SAN ANDRES TUXTLA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TUXTEPEC</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COATZACOALCOS</a:t>
            </a:r>
          </a:p>
          <a:p>
            <a:pPr marL="177800" indent="-177800" eaLnBrk="1" fontAlgn="auto" hangingPunct="1">
              <a:spcBef>
                <a:spcPts val="0"/>
              </a:spcBef>
              <a:spcAft>
                <a:spcPts val="0"/>
              </a:spcAft>
              <a:buFont typeface="Arial" pitchFamily="34" charset="0"/>
              <a:buChar char="•"/>
              <a:defRPr/>
            </a:pPr>
            <a:endParaRPr lang="es-ES" sz="800" b="1" kern="0" dirty="0">
              <a:solidFill>
                <a:schemeClr val="bg1"/>
              </a:solidFill>
              <a:latin typeface="Calibri" pitchFamily="34" charset="0"/>
              <a:cs typeface="Calibri" pitchFamily="34" charset="0"/>
            </a:endParaRPr>
          </a:p>
        </p:txBody>
      </p:sp>
      <p:sp>
        <p:nvSpPr>
          <p:cNvPr id="59" name="7 Rectángulo"/>
          <p:cNvSpPr/>
          <p:nvPr/>
        </p:nvSpPr>
        <p:spPr bwMode="auto">
          <a:xfrm>
            <a:off x="7600940" y="3195630"/>
            <a:ext cx="1258887" cy="954087"/>
          </a:xfrm>
          <a:prstGeom prst="rect">
            <a:avLst/>
          </a:prstGeom>
        </p:spPr>
        <p:txBody>
          <a:bodyPr>
            <a:spAutoFit/>
          </a:bodyPr>
          <a:lstStyle/>
          <a:p>
            <a:pPr eaLnBrk="1" fontAlgn="auto" hangingPunct="1">
              <a:spcBef>
                <a:spcPts val="0"/>
              </a:spcBef>
              <a:spcAft>
                <a:spcPts val="0"/>
              </a:spcAft>
              <a:defRPr/>
            </a:pPr>
            <a:r>
              <a:rPr lang="es-ES" sz="800" b="1" i="1" kern="0" dirty="0">
                <a:solidFill>
                  <a:srgbClr val="FFC000"/>
                </a:solidFill>
                <a:latin typeface="Verdana"/>
                <a:cs typeface="Arial" charset="0"/>
              </a:rPr>
              <a:t>OAXACA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HUAJUAPAN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OAXACA</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PUERTO ESCONDIDO</a:t>
            </a:r>
          </a:p>
          <a:p>
            <a:pPr marL="177800" indent="-177800" eaLnBrk="1" fontAlgn="auto" hangingPunct="1">
              <a:spcBef>
                <a:spcPts val="0"/>
              </a:spcBef>
              <a:spcAft>
                <a:spcPts val="0"/>
              </a:spcAft>
              <a:buFont typeface="Arial" pitchFamily="34" charset="0"/>
              <a:buChar char="•"/>
              <a:defRPr/>
            </a:pPr>
            <a:r>
              <a:rPr lang="es-ES" sz="800" b="1" i="1" kern="0" dirty="0">
                <a:solidFill>
                  <a:srgbClr val="FF0000"/>
                </a:solidFill>
                <a:latin typeface="Calibri" pitchFamily="34" charset="0"/>
                <a:cs typeface="Calibri" pitchFamily="34" charset="0"/>
              </a:rPr>
              <a:t>HUAUTLA</a:t>
            </a:r>
          </a:p>
          <a:p>
            <a:pPr marL="177800" indent="-177800" eaLnBrk="1" fontAlgn="auto" hangingPunct="1">
              <a:spcBef>
                <a:spcPts val="0"/>
              </a:spcBef>
              <a:spcAft>
                <a:spcPts val="0"/>
              </a:spcAft>
              <a:buFont typeface="Arial" pitchFamily="34" charset="0"/>
              <a:buChar char="•"/>
              <a:defRPr/>
            </a:pPr>
            <a:r>
              <a:rPr lang="es-ES" sz="800" b="1" i="1" kern="0" dirty="0">
                <a:solidFill>
                  <a:srgbClr val="FF0000"/>
                </a:solidFill>
                <a:latin typeface="Calibri" pitchFamily="34" charset="0"/>
                <a:cs typeface="Calibri" pitchFamily="34" charset="0"/>
              </a:rPr>
              <a:t>MIXES</a:t>
            </a:r>
          </a:p>
          <a:p>
            <a:pPr marL="177800" indent="-177800" eaLnBrk="1" fontAlgn="auto" hangingPunct="1">
              <a:spcBef>
                <a:spcPts val="0"/>
              </a:spcBef>
              <a:spcAft>
                <a:spcPts val="0"/>
              </a:spcAft>
              <a:buFont typeface="Arial" pitchFamily="34" charset="0"/>
              <a:buChar char="•"/>
              <a:defRPr/>
            </a:pPr>
            <a:r>
              <a:rPr lang="es-ES" sz="800" b="1" i="1" kern="0" dirty="0">
                <a:solidFill>
                  <a:srgbClr val="7030A0"/>
                </a:solidFill>
                <a:latin typeface="Calibri" pitchFamily="34" charset="0"/>
                <a:cs typeface="Calibri" pitchFamily="34" charset="0"/>
              </a:rPr>
              <a:t>TEHUANTEPEC</a:t>
            </a:r>
          </a:p>
        </p:txBody>
      </p:sp>
      <p:sp>
        <p:nvSpPr>
          <p:cNvPr id="60" name="9 Rectángulo"/>
          <p:cNvSpPr/>
          <p:nvPr/>
        </p:nvSpPr>
        <p:spPr bwMode="auto">
          <a:xfrm>
            <a:off x="7386627" y="4751387"/>
            <a:ext cx="1303337" cy="708025"/>
          </a:xfrm>
          <a:prstGeom prst="rect">
            <a:avLst/>
          </a:prstGeom>
        </p:spPr>
        <p:txBody>
          <a:bodyPr>
            <a:spAutoFit/>
          </a:bodyPr>
          <a:lstStyle/>
          <a:p>
            <a:pPr eaLnBrk="1" fontAlgn="auto" hangingPunct="1">
              <a:spcBef>
                <a:spcPts val="0"/>
              </a:spcBef>
              <a:spcAft>
                <a:spcPts val="0"/>
              </a:spcAft>
              <a:defRPr/>
            </a:pPr>
            <a:r>
              <a:rPr lang="es-ES" sz="800" b="1" i="1" kern="0" dirty="0">
                <a:solidFill>
                  <a:srgbClr val="FFC000"/>
                </a:solidFill>
                <a:latin typeface="Verdana"/>
                <a:cs typeface="Arial" charset="0"/>
              </a:rPr>
              <a:t>YUCATÁN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YUCATÁN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CHETUMAL-CANCÚN</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CAMPECHE</a:t>
            </a:r>
          </a:p>
          <a:p>
            <a:pPr marL="177800" indent="-177800" eaLnBrk="1" fontAlgn="auto" hangingPunct="1">
              <a:spcBef>
                <a:spcPts val="0"/>
              </a:spcBef>
              <a:spcAft>
                <a:spcPts val="0"/>
              </a:spcAft>
              <a:buFont typeface="Arial" pitchFamily="34" charset="0"/>
              <a:buChar char="•"/>
              <a:defRPr/>
            </a:pPr>
            <a:r>
              <a:rPr lang="es-ES" sz="800" b="1" kern="0" dirty="0">
                <a:solidFill>
                  <a:schemeClr val="bg1"/>
                </a:solidFill>
                <a:latin typeface="Calibri" pitchFamily="34" charset="0"/>
                <a:cs typeface="Calibri" pitchFamily="34" charset="0"/>
              </a:rPr>
              <a:t>TABASCO</a:t>
            </a:r>
          </a:p>
        </p:txBody>
      </p:sp>
      <p:sp>
        <p:nvSpPr>
          <p:cNvPr id="2" name="Marcador de número de diapositiva 1"/>
          <p:cNvSpPr>
            <a:spLocks noGrp="1"/>
          </p:cNvSpPr>
          <p:nvPr>
            <p:ph type="sldNum" sz="quarter" idx="12"/>
          </p:nvPr>
        </p:nvSpPr>
        <p:spPr/>
        <p:txBody>
          <a:bodyPr/>
          <a:lstStyle/>
          <a:p>
            <a:pPr>
              <a:defRPr/>
            </a:pPr>
            <a:fld id="{AD81088F-EAED-41ED-AC61-42EDB3FB340A}" type="slidenum">
              <a:rPr lang="es-ES"/>
              <a:pPr>
                <a:defRPr/>
              </a:pPr>
              <a:t>31</a:t>
            </a:fld>
            <a:endParaRPr lang="es-ES"/>
          </a:p>
        </p:txBody>
      </p:sp>
      <p:sp>
        <p:nvSpPr>
          <p:cNvPr id="62" name="Marcador de contenido 2"/>
          <p:cNvSpPr txBox="1">
            <a:spLocks/>
          </p:cNvSpPr>
          <p:nvPr/>
        </p:nvSpPr>
        <p:spPr bwMode="auto">
          <a:xfrm>
            <a:off x="314325" y="911219"/>
            <a:ext cx="8307388" cy="5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Arial" panose="020B0604020202020204" pitchFamily="34" charset="0"/>
              <a:buNone/>
            </a:pPr>
            <a:r>
              <a:rPr lang="es-ES" b="1" dirty="0" smtClean="0"/>
              <a:t> </a:t>
            </a:r>
            <a:r>
              <a:rPr lang="es-ES" sz="3200" b="1" dirty="0" smtClean="0"/>
              <a:t>III.  ORGANIZACIÓN Y ESTRUCTURAS.</a:t>
            </a:r>
            <a:endParaRPr lang="es-ES" b="1" dirty="0" smtClean="0"/>
          </a:p>
          <a:p>
            <a:pPr marL="0" indent="0" algn="just" eaLnBrk="1" hangingPunct="1">
              <a:buFont typeface="Arial" panose="020B0604020202020204" pitchFamily="34" charset="0"/>
              <a:buNone/>
            </a:pPr>
            <a:endParaRPr lang="es-ES" sz="2400" b="1" dirty="0" smtClean="0"/>
          </a:p>
          <a:p>
            <a:pPr marL="0" indent="0" algn="just" eaLnBrk="1" hangingPunct="1">
              <a:buFont typeface="Wingdings 2" panose="05020102010507070707" pitchFamily="18" charset="2"/>
              <a:buNone/>
            </a:pPr>
            <a:endParaRPr lang="es-ES" sz="2400" b="1" dirty="0" smtClean="0"/>
          </a:p>
          <a:p>
            <a:pPr marL="0" indent="0" algn="just" eaLnBrk="1" hangingPunct="1"/>
            <a:endParaRPr lang="es-ES" sz="24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195388" y="309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eaLnBrk="1" hangingPunct="1">
              <a:lnSpc>
                <a:spcPct val="100000"/>
              </a:lnSpc>
              <a:spcBef>
                <a:spcPct val="0"/>
              </a:spcBef>
              <a:buFontTx/>
              <a:buNone/>
            </a:pPr>
            <a:endParaRPr lang="es-MX" sz="1800">
              <a:solidFill>
                <a:schemeClr val="tx1"/>
              </a:solidFill>
              <a:latin typeface="Franklin Gothic Book" panose="020B0503020102020204" pitchFamily="34" charset="0"/>
            </a:endParaRPr>
          </a:p>
        </p:txBody>
      </p:sp>
      <p:sp>
        <p:nvSpPr>
          <p:cNvPr id="46085" name="3 Marcador de número de diapositiva"/>
          <p:cNvSpPr>
            <a:spLocks noGrp="1"/>
          </p:cNvSpPr>
          <p:nvPr>
            <p:ph type="sldNum" sz="quarter" idx="12"/>
          </p:nvPr>
        </p:nvSpPr>
        <p:spPr bwMode="auto">
          <a:xfrm>
            <a:off x="8366125" y="6264275"/>
            <a:ext cx="80803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1D5E9795-00CB-4364-A6AF-BEC768612F70}" type="slidenum">
              <a:rPr lang="es-ES">
                <a:solidFill>
                  <a:schemeClr val="bg1"/>
                </a:solidFill>
              </a:rPr>
              <a:pPr>
                <a:defRPr/>
              </a:pPr>
              <a:t>32</a:t>
            </a:fld>
            <a:endParaRPr lang="es-ES" dirty="0">
              <a:solidFill>
                <a:schemeClr val="bg1"/>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713" y="1089025"/>
            <a:ext cx="7620000" cy="5373851"/>
          </a:xfrm>
          <a:prstGeom prst="rect">
            <a:avLst/>
          </a:prstGeom>
        </p:spPr>
      </p:pic>
    </p:spTree>
    <p:extLst>
      <p:ext uri="{BB962C8B-B14F-4D97-AF65-F5344CB8AC3E}">
        <p14:creationId xmlns:p14="http://schemas.microsoft.com/office/powerpoint/2010/main" val="88748284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195388" y="3094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eaLnBrk="1" hangingPunct="1">
              <a:lnSpc>
                <a:spcPct val="100000"/>
              </a:lnSpc>
              <a:spcBef>
                <a:spcPct val="0"/>
              </a:spcBef>
              <a:buFontTx/>
              <a:buNone/>
            </a:pPr>
            <a:endParaRPr lang="es-MX" sz="1800">
              <a:solidFill>
                <a:schemeClr val="tx1"/>
              </a:solidFill>
              <a:latin typeface="Franklin Gothic Book" panose="020B0503020102020204" pitchFamily="34" charset="0"/>
            </a:endParaRPr>
          </a:p>
        </p:txBody>
      </p:sp>
      <p:sp>
        <p:nvSpPr>
          <p:cNvPr id="46085" name="3 Marcador de número de diapositiva"/>
          <p:cNvSpPr>
            <a:spLocks noGrp="1"/>
          </p:cNvSpPr>
          <p:nvPr>
            <p:ph type="sldNum" sz="quarter" idx="12"/>
          </p:nvPr>
        </p:nvSpPr>
        <p:spPr bwMode="auto">
          <a:xfrm>
            <a:off x="8366125" y="6264275"/>
            <a:ext cx="80803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defRPr/>
            </a:pPr>
            <a:fld id="{1D5E9795-00CB-4364-A6AF-BEC768612F70}" type="slidenum">
              <a:rPr lang="es-ES">
                <a:solidFill>
                  <a:schemeClr val="bg1"/>
                </a:solidFill>
              </a:rPr>
              <a:pPr>
                <a:defRPr/>
              </a:pPr>
              <a:t>33</a:t>
            </a:fld>
            <a:endParaRPr lang="es-ES" dirty="0">
              <a:solidFill>
                <a:schemeClr val="bg1"/>
              </a:solidFill>
            </a:endParaRPr>
          </a:p>
        </p:txBody>
      </p:sp>
      <p:sp>
        <p:nvSpPr>
          <p:cNvPr id="5" name="Text Box 3"/>
          <p:cNvSpPr txBox="1">
            <a:spLocks noChangeArrowheads="1"/>
          </p:cNvSpPr>
          <p:nvPr/>
        </p:nvSpPr>
        <p:spPr bwMode="auto">
          <a:xfrm>
            <a:off x="490537" y="1650768"/>
            <a:ext cx="7424738" cy="4613507"/>
          </a:xfrm>
          <a:prstGeom prst="rect">
            <a:avLst/>
          </a:prstGeom>
          <a:solidFill>
            <a:schemeClr val="accent2"/>
          </a:solidFill>
          <a:ln>
            <a:noFill/>
          </a:ln>
          <a:scene3d>
            <a:camera prst="orthographicFront"/>
            <a:lightRig rig="threePt" dir="t"/>
          </a:scene3d>
          <a:sp3d>
            <a:bevelT prst="angle"/>
          </a:sp3d>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ES"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Presidentes</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I	          El MFC y su Mística</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II	          El MFC y la Comunidad</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III	          El MFC comprometido con la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Justicia y Solidaridad</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IV	          La Unidad y Corresponsabilidad</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dentro del MFC</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V	           Asistencia Sacerdotal 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promoción en la fe.</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Secretarios Área VI	           Promoción Juvenil dentro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del MFC</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Joven</a:t>
            </a:r>
          </a:p>
          <a:p>
            <a:pPr marL="0" marR="0" lvl="0" indent="0" algn="just" defTabSz="914400" eaLnBrk="1" fontAlgn="auto" latinLnBrk="0" hangingPunct="1">
              <a:lnSpc>
                <a:spcPct val="120000"/>
              </a:lnSpc>
              <a:spcBef>
                <a:spcPts val="0"/>
              </a:spcBef>
              <a:spcAft>
                <a:spcPts val="0"/>
              </a:spcAft>
              <a:buClrTx/>
              <a:buSzTx/>
              <a:buFontTx/>
              <a:buChar char="•"/>
              <a:tabLst/>
              <a:defRPr/>
            </a:pPr>
            <a:r>
              <a:rPr kumimoji="0" lang="es-MX"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Sacerdote Asistente</a:t>
            </a:r>
            <a:endParaRPr kumimoji="0" lang="es-ES"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 name="CuadroTexto 1"/>
          <p:cNvSpPr txBox="1"/>
          <p:nvPr/>
        </p:nvSpPr>
        <p:spPr>
          <a:xfrm>
            <a:off x="557205" y="1057273"/>
            <a:ext cx="8115301" cy="523220"/>
          </a:xfrm>
          <a:prstGeom prst="rect">
            <a:avLst/>
          </a:prstGeom>
          <a:noFill/>
        </p:spPr>
        <p:txBody>
          <a:bodyPr wrap="square" rtlCol="0">
            <a:spAutoFit/>
          </a:bodyPr>
          <a:lstStyle/>
          <a:p>
            <a:r>
              <a:rPr lang="es-MX" sz="2800" b="1" dirty="0" smtClean="0">
                <a:solidFill>
                  <a:schemeClr val="bg1"/>
                </a:solidFill>
              </a:rPr>
              <a:t>EQUIPOS DE LA DIRIGENCIA NACIONAL Y DIOCESANA</a:t>
            </a:r>
            <a:endParaRPr lang="es-MX" sz="2800" b="1" dirty="0">
              <a:solidFill>
                <a:schemeClr val="bg1"/>
              </a:solidFill>
            </a:endParaRPr>
          </a:p>
        </p:txBody>
      </p:sp>
    </p:spTree>
    <p:extLst>
      <p:ext uri="{BB962C8B-B14F-4D97-AF65-F5344CB8AC3E}">
        <p14:creationId xmlns:p14="http://schemas.microsoft.com/office/powerpoint/2010/main" val="383712341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uadroTexto 2"/>
          <p:cNvSpPr txBox="1">
            <a:spLocks noChangeArrowheads="1"/>
          </p:cNvSpPr>
          <p:nvPr/>
        </p:nvSpPr>
        <p:spPr bwMode="auto">
          <a:xfrm>
            <a:off x="566738" y="1658705"/>
            <a:ext cx="7632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s-MX" sz="1800" u="sng" dirty="0" smtClean="0">
                <a:latin typeface="Franklin Gothic Book" panose="020B0503020102020204" pitchFamily="34" charset="0"/>
              </a:rPr>
              <a:t>NATIONAL ASSEMBLY OCTOBER 04, 2012, CUAHUTITLAN IZCALLI, EDO. MEXICO, MEXICO</a:t>
            </a:r>
            <a:r>
              <a:rPr lang="es-ES" sz="1800" u="sng" dirty="0" smtClean="0">
                <a:latin typeface="Franklin Gothic Book" panose="020B0503020102020204" pitchFamily="34" charset="0"/>
              </a:rPr>
              <a:t>.</a:t>
            </a:r>
            <a:endParaRPr lang="es-ES" sz="1800" u="sng" dirty="0">
              <a:latin typeface="Franklin Gothic Book" panose="020B0503020102020204" pitchFamily="34" charset="0"/>
            </a:endParaRPr>
          </a:p>
          <a:p>
            <a:pPr algn="ctr" eaLnBrk="1" hangingPunct="1">
              <a:lnSpc>
                <a:spcPct val="100000"/>
              </a:lnSpc>
              <a:spcBef>
                <a:spcPct val="0"/>
              </a:spcBef>
              <a:buFontTx/>
              <a:buNone/>
            </a:pPr>
            <a:endParaRPr lang="es-ES" sz="1800" u="sng" dirty="0">
              <a:latin typeface="Franklin Gothic Book" panose="020B0503020102020204" pitchFamily="34" charset="0"/>
            </a:endParaRPr>
          </a:p>
        </p:txBody>
      </p:sp>
      <p:pic>
        <p:nvPicPr>
          <p:cNvPr id="62467" name="Imagen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513" y="2335213"/>
            <a:ext cx="30353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Imagen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5363" y="2335213"/>
            <a:ext cx="28892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Imagen 1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75363" y="4629150"/>
            <a:ext cx="293846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Imagen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3513" y="4602163"/>
            <a:ext cx="3048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Imagen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19450" y="2335213"/>
            <a:ext cx="28527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Imagen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22625" y="4602163"/>
            <a:ext cx="28495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1 Título"/>
          <p:cNvSpPr>
            <a:spLocks noGrp="1"/>
          </p:cNvSpPr>
          <p:nvPr>
            <p:ph type="title" idx="4294967295"/>
          </p:nvPr>
        </p:nvSpPr>
        <p:spPr bwMode="auto">
          <a:xfrm>
            <a:off x="1189717" y="1082900"/>
            <a:ext cx="8099425" cy="630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fontAlgn="auto">
              <a:spcAft>
                <a:spcPts val="0"/>
              </a:spcAft>
              <a:defRPr/>
            </a:pPr>
            <a:r>
              <a:rPr lang="en-US" sz="2800" dirty="0" smtClean="0"/>
              <a:t>PREPARATION AND PARTICIPATION IN EVENTS</a:t>
            </a:r>
            <a:endParaRPr lang="es-ES" sz="2800" dirty="0" smtClean="0"/>
          </a:p>
        </p:txBody>
      </p:sp>
      <p:sp>
        <p:nvSpPr>
          <p:cNvPr id="2" name="Marcador de número de diapositiva 1"/>
          <p:cNvSpPr>
            <a:spLocks noGrp="1"/>
          </p:cNvSpPr>
          <p:nvPr>
            <p:ph type="sldNum" sz="quarter" idx="12"/>
          </p:nvPr>
        </p:nvSpPr>
        <p:spPr/>
        <p:txBody>
          <a:bodyPr/>
          <a:lstStyle/>
          <a:p>
            <a:pPr>
              <a:defRPr/>
            </a:pPr>
            <a:fld id="{53ACD1E7-FE4A-4201-9B2A-223CDCA6A469}" type="slidenum">
              <a:rPr lang="es-ES"/>
              <a:pPr>
                <a:defRPr/>
              </a:pPr>
              <a:t>34</a:t>
            </a:fld>
            <a:endParaRPr lang="es-ES"/>
          </a:p>
        </p:txBody>
      </p:sp>
      <p:pic>
        <p:nvPicPr>
          <p:cNvPr id="11" name="Picture 2" descr="\\Server\atpimsa2\5_BIBLIOTECA\9_MFC\SNR-M 2007-2010\Fotos\IX  ASAMBLEA NACIONAL (3).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26506" y="4005262"/>
            <a:ext cx="409948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uadroTexto 2"/>
          <p:cNvSpPr txBox="1">
            <a:spLocks noChangeArrowheads="1"/>
          </p:cNvSpPr>
          <p:nvPr/>
        </p:nvSpPr>
        <p:spPr bwMode="auto">
          <a:xfrm>
            <a:off x="800100" y="1401763"/>
            <a:ext cx="7632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s-ES" sz="1800" u="sng" dirty="0" smtClean="0">
                <a:latin typeface="Franklin Gothic Book" panose="020B0503020102020204" pitchFamily="34" charset="0"/>
              </a:rPr>
              <a:t>ENCOUNTERS DIOCESAN DECEMBER 2012, JANUARY 2013, XALAPA, MEXICO PROVINCE.</a:t>
            </a:r>
            <a:endParaRPr lang="es-ES" sz="1800" u="sng" dirty="0">
              <a:latin typeface="Franklin Gothic Book" panose="020B0503020102020204" pitchFamily="34" charset="0"/>
            </a:endParaRPr>
          </a:p>
        </p:txBody>
      </p:sp>
      <p:pic>
        <p:nvPicPr>
          <p:cNvPr id="64515"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750" y="2355850"/>
            <a:ext cx="301942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Imagen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738" y="4545013"/>
            <a:ext cx="2992437"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Imagen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4100" y="2339975"/>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agen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08338" y="4560888"/>
            <a:ext cx="292576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Imagen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34100" y="4560888"/>
            <a:ext cx="292735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Imagen 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92463" y="2349500"/>
            <a:ext cx="2927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1 Título"/>
          <p:cNvSpPr>
            <a:spLocks noGrp="1"/>
          </p:cNvSpPr>
          <p:nvPr>
            <p:ph type="title" idx="4294967295"/>
          </p:nvPr>
        </p:nvSpPr>
        <p:spPr bwMode="auto">
          <a:xfrm>
            <a:off x="1509027" y="1006928"/>
            <a:ext cx="8099425" cy="5349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Aft>
                <a:spcPts val="0"/>
              </a:spcAft>
              <a:defRPr/>
            </a:pPr>
            <a:r>
              <a:rPr lang="en-US" sz="2400" dirty="0" smtClean="0"/>
              <a:t>PREPARATION AND PARTICIPATION IN EVENTS</a:t>
            </a:r>
            <a:endParaRPr lang="es-ES" sz="2400" dirty="0" smtClean="0"/>
          </a:p>
        </p:txBody>
      </p:sp>
      <p:sp>
        <p:nvSpPr>
          <p:cNvPr id="2" name="Marcador de número de diapositiva 1"/>
          <p:cNvSpPr>
            <a:spLocks noGrp="1"/>
          </p:cNvSpPr>
          <p:nvPr>
            <p:ph type="sldNum" sz="quarter" idx="12"/>
          </p:nvPr>
        </p:nvSpPr>
        <p:spPr/>
        <p:txBody>
          <a:bodyPr/>
          <a:lstStyle/>
          <a:p>
            <a:pPr>
              <a:defRPr/>
            </a:pPr>
            <a:fld id="{E8DF4018-6E0C-4398-A15D-E7D50F8AECA8}" type="slidenum">
              <a:rPr lang="es-ES"/>
              <a:pPr>
                <a:defRPr/>
              </a:pPr>
              <a:t>35</a:t>
            </a:fld>
            <a:endParaRPr lang="es-E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4">
            <a:hlinkClick r:id="rId2" action="ppaction://hlinksldjump"/>
          </p:cNvPr>
          <p:cNvSpPr>
            <a:spLocks noChangeArrowheads="1"/>
          </p:cNvSpPr>
          <p:nvPr/>
        </p:nvSpPr>
        <p:spPr bwMode="auto">
          <a:xfrm>
            <a:off x="7740650" y="6505575"/>
            <a:ext cx="228600" cy="228600"/>
          </a:xfrm>
          <a:prstGeom prst="rect">
            <a:avLst/>
          </a:prstGeom>
          <a:solidFill>
            <a:srgbClr val="0070C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eaLnBrk="1" hangingPunct="1">
              <a:defRPr/>
            </a:pPr>
            <a:endParaRPr lang="en-US">
              <a:solidFill>
                <a:prstClr val="white"/>
              </a:solidFill>
            </a:endParaRPr>
          </a:p>
        </p:txBody>
      </p:sp>
      <p:sp>
        <p:nvSpPr>
          <p:cNvPr id="32794" name="Text Box 15"/>
          <p:cNvSpPr txBox="1">
            <a:spLocks noChangeArrowheads="1"/>
          </p:cNvSpPr>
          <p:nvPr/>
        </p:nvSpPr>
        <p:spPr bwMode="auto">
          <a:xfrm>
            <a:off x="7981950" y="6467475"/>
            <a:ext cx="10747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sz="1400">
                <a:solidFill>
                  <a:prstClr val="black"/>
                </a:solidFill>
              </a:rPr>
              <a:t>REGRESAR</a:t>
            </a:r>
            <a:endParaRPr lang="es-ES" sz="1400">
              <a:solidFill>
                <a:prstClr val="black"/>
              </a:solidFill>
            </a:endParaRPr>
          </a:p>
        </p:txBody>
      </p:sp>
      <p:sp>
        <p:nvSpPr>
          <p:cNvPr id="32796" name="AutoShape 41" descr="data:image/jpeg;base64,/9j/4AAQSkZJRgABAQAAAQABAAD/2wCEAAkGBhQSERQUEhQVFBQWGBcXFxcVFxcXFBcXFhQVFRcVFRcXHSYeFxkkGRQUHy8gIycpLCwsFR4xNTAqNSYrLCkBCQoKDgwOGg8PGiwkHyQsLCwsLCwsLCwsLCksKSwsLCwpLCwsLCwsKSksLCwsKSwsLCwsLCksLCwpLCwsLCwsLP/AABEIAMIBAwMBIgACEQEDEQH/xAAcAAABBQEBAQAAAAAAAAAAAAADAAIEBQYBBwj/xABEEAABAwIDBAcEBgkDBAMAAAABAAIRAyEEEjEFQVFhBhMicYGR8KGx0eEyQlKSssEHFBYjJFNicvEzc4I0k8LSFUNj/8QAGQEAAwEBAQAAAAAAAAAAAAAAAAECAwQF/8QAKBEAAgICAgIBBAEFAAAAAAAAAAECEQMhEjFBURMEFDJhsSKB0fDx/9oADAMBAAIRAxEAPwCjDgj0lBFVFZXSEaPYeAFWo1m9xgXH5reUugDIuTPgvKKWLIMiyuMP0qri3W1PvFBNHof7BM+0fIfFd/YRn2vYPisI3pfiP5r/ALxRB0vr/wA1/wB4oEbf9hGfa9g+Kd+wzPtHy+axA6X4j+a/zKeOl1f+Y/7xQBsndBm7nHyHxSHQZv2j5D4rH/tdX/mv+8Uv2tr/AM1/3igZsT0Gb9o+XzSHQdv2vZ81jf2qr/zX/eK5+1Vf+Y/7xSA2Z6DN+0fIfFc/YVv2vZ81i3dKK/8ANf8AeKY7pLX/AJr/ALxQPZt/2Eb9v2D4pp6Bt+2fIfFYc9Iq/wDNqfeKYekGI/m1PvH4paDZoOknRb9Xp9ZctFptruWIfjuSlY3H1Kgh73OH9Tifeq4jgEdFIKcWm/rqEWDefAfJMFRsxEJX6HRMo1S7dZTadJVeExrc4Y1wkzYEHQK8pMT2B2mxFDU5rUQNTEDDV0NRMqQagA+xh/E0+5/4VroWV2O3+Jp9z/wrWQqQmArhRHtU6sFGe1UgKnag7HiFTkK82sOx4hUxakwAkLiIWpICjDta7gUVtN3BdxGMDDEE2m0Jrdq/0HzCmmyXKK7YZtF3BGbh3eijYZ+ZoOkqU1imyyKzDO9FFbhHclKa1GaEWBEbgncQiDAu4hTGtRGosCENnninjZ39XsU0BOaErAhjZ39XsThs4cSpgauwiwIgwDeJThgW81JhJAEb9Sbw9qRwreCkFcSGV9agLhRa2FGUkbgp2KcASTZRXYlpka2OncmMqsI/M1roiRPmqvaBIxTBuId3aO+KtsFTAa0AkgCJNjqdyrtqOAxFIQLyJOo0081MewIPRRp6+na3a7tF6GxqyOx9sufXZTyBozOG/wCqFsmNVsQ5oTw1IBOAQByF2E6EoTAPsgfxNPuf+FatZbZI/iafc/8ACtUqQgdQKO8KU4IFRqoCp2v9Ad/xVOQrnbA7I7/yKqCEmAIhdTiEkgPPds2LD6teFV06xLjz9/JXu2MK57W5BJBUChsWpYlt+Ej4qE6Cl2XeySeqbOo+KsGlQdlYcsZlda6nwkgYQORGuQ2BEaFdE2FD0QPQmhEhFAED08OQgE9oRQEqk1p1JUjMyIjx3+9RcPSkq1Gw35Zgp0BAIZOntKHVA+rZdrUS0wUMKWtDQ2Ek5cUFFZtVtvFvvUFjbjx9xU/bFmn/AI/iCg0j2h63FCH5I2FH5/iKq9tN/iKPef8AxVph9T3u/EqvpA6KtE/1H/xUrsbI3R8fxjf9x/uXozAvOdif9a3/AHXL0hi0JOgJwC4AnAIGdhIBdAXUxBtkj+Jp9z/wrWBZXZA/iqf9r/wrWQmhA3BAeFJIQagVAU22hZvf+SqCFc7bFm+KqCEgBlJOLUkAZUBEaEyU4OUAGaE5Bo1muEtcHDkQR7FDb0homp1Qf2pjQ5Z4ZuKALUIrQghyK1yskK1ECC1yK1yAHhOaUwKp2p0mZQfkLXu0Li0CGg6d/cgDV7KIzieK9KpvbkmRljU6eK8nwmJBAc0yCAQRvBuCj7b2vU/U6zWuI7MHtAGC4AgTxmLJjXosdt1WuqOLNJI5HuKrQBHP/PyWO6FOcKlbtHq4b2SSe3JvfkCtcwqW7Q64ujq5CcmlZlFdtgdk+H4gq5h7Q9bkLpVjKgcGU3BvZk2Bk5jrOgsg7DxbcRTzaPbZwG48RO4pIrjVMdQPaPe73hVnSD6dH+/4KTi8Rkc7LFjFwSTxKgbOxgxRJfANM5gb843pLuynFqjmyP8ArW/7pXo7VkcGymysyWNzOcIcBfN6BWta5UmmTKLi6YQJyx+I6Y1W1AepHUF0AknMQT9Llxgha+VRLTXZ1dVT0i2o6jSmnl6xxhueY5mBr81k9k9P6wqtZiA0tLg0loyuaSYmN4TCnVnpexh/FU/7anuC15bZY/YTx+uUxvyVPZlWyITQgUILwpEaoTwqAo9t/V8fyVSU7pftnqcThKZALa3WNPEEZMp7pMeK4UCYwpJFJAHnX7U0YJl1t0XPcqba/Sg1WFjWZWui5PaMHThCLVotbSIBEFsXEwe/iotUDqyG3AExHnfyWKkbfFXkseiuVpNQHK3LB5mQRI42PmoGNb1dRzqYJYXZgTuMzBHqyg4DHFjgCezw+HsWlwOCdWlvV20MwN/PuWvFeTJyd2i+o7Upn60d8x56KWyu06OHmFmX4JxeaYgOGvAeSbjcC+nTc9xFhaJ1Nh7b+CqkZ7ZzpJjKhrxTqlrWtBGR31pOsHu1Ws2ViespMfIJLRJGmaO17ZXmFN3bmxG+Te/DitJ0JxDhVewGzgXQdJBbfvglRs01Srs3BKwG0ca6pXL+zBt4CYPNbWrhAXZiGl3GLrzysJzNcQ0SRO4CSEvyQRfF2aroXtNxHUPHaE5I3iSSO8SmdJ8ZUFV1MlzQI7JEbgRI7yFntlYxtKrTLXl8ECWtdN7WkDirHpYXB7X3OYQZ5AESZ1vx3J9qkFbtg8GDTMh5BPAwt/hH5mtJ3gHzEryl2Je3eJ7wT716Vswfu2H+hv4QnLoiMX23ZYly4SuNUfF4ptMEuIA58eAG9ZGhQ1thPq411R5/dZYsdTuHKNVD24xuAa11CncjKXkSDwzEfWm/gr9m2KYBdnG8c7ayDoq4bXp1g7PJpOkOgCpTLf6svapOFtQBzTj7G2+jGYbaz6xFJ4BFQhuYN/eCTq0z79y1tLYrKTCykLQbm8niT5Kr6M7IpNxTHNqFxp53Oa5jm9kNIBYTZwktG43WsGOLx2ufv09ip14HK4vsotkUDna5zbNMzESdLX9q1zKgidyrmQbjRJjyyQ6Y15KaUUOUnN7KfEYc5jTAGYm3CJme7etTh8RLNZcBfvhQKOHbJfftb/cByVftLbHUg5Tcg6313lRHRU5c6KjH7Yc94zmbSOA5AKF1TDiKBIaB1rXOcdYF/KyWIpZo4x7lylh8zg0XJIF/zSj7NZuk40endHHTtGmQQR1FUjxczT2LfwvN+gmFFPFsaJIFGpc8S6n5L0oLoRyDA3VBqNUmEB6YHnH6RqLTisESe01wyjm6rTGm+zSp8rP/AKX6pGIw8Wy03OH9xeQ3ygu8FR4XpfWFFzTDnNbZxnMbWkbyk9dmrxuSTRt3VQDqPMJLySqyrUJe58l1yS50pLP5ET8ZEqg3aTGS1zexi/H5qXsMtBc130XseDygZgfNqbtGnNQkNJmLgTy3D3neh0NmPLhMtA+t8FalHjsTjK6K+hQJfuEHetn+3NBhIax7uYAAJ8TKrMNscPID87SfouAtbwE6blD25sTq76g6OAiY1B5pq2TJJaDt6XfxDqmTsutE3AtfmbK62xWFbDEs7TTDgeEEa+1YZuHlrnD6sSN9zE+cea2nQ2n+5IIkF5sdLNE+5JiSM4cE9utg6BY6qwwFV2Gq037nENO+QSJ7lfbMYOsLSAQA4QQCNYtKJsmiDUIcActxImC11iOaVlGhcV51t3ZtVjnFzCKZecrtxmSF6EXqJtbDNqU+rcYBbbkZkFJMVHm1KrlIcLEEEd4Mqy2fsyvjHPIc05YkvdGswBY8Cq+rhSMw1c0kEC4115q36I47JWIJhrhPi249hctYvTaJa2rJFboPXa3NnpEgfRa5xJ5CWxKP0M2w8VeoMkHNY6sLQSY5W0WgdtNm51/HiqZ1JtHajnx2XMziOLwAfbKnladlcaejYk2ssHtXHnNlMk75NvZ4rVnbDeDj5LJdJqQL+saIDjfv1Prmsl2aJaK51UbwI3gWB71Y7J2e2oHOpUy0i0gEzxGaYHdCk9AaVM16hqMD8lGo5oIBAeIAdBtvPmrrC7TDXS7+kGLdlwEWFt6J0i4tvogUaLmMcz6OcyZ+mRYBs7my2d2pUqnXbSblNzvj1op20KVHPJkgRmyuPHT2ImNdQa2G02OOtwDHOTcqFpje+/JT0doOc4Mp2EyYggAan1xVsM2jpIGkX957lVji0BvcAB4Qk7aJb9aSqim/2KaS/Rb168izTbjCzOPwTiXFwzC9wRujnzCnO26L2vaINlX4naTnNI0abW11zanmtlglLwYrMovQquzKrW03aB7czLAnLmy3va/5KVs3ZNWlVDqzQJZmbcaO0MDS06q22f01pMo0aVSg57qYABllyDMidFB/XXVK8uMuqEkxoABIHICAFlKDg68m6mskbfg1vQ1wOMH+0/8AHT+S9ClefdDmj9c0g9S/8dNeghbtpvRyxTS2JBKMhPQUeTfpV2fUq4kFjZbTogk7vpvJA4mBoOCwux6hNRjN+fN4NbPxXrvSuu3rXNL8pyjdJuOC81xmNpUsU0m8TLo4tIEgd6wlNN8V2dkMi40/Ac4Z0nsE3NxobpLtPpxRYMoY50WkAQfako+N+jV5YezOUcSS2xkj0LJUNqVDBbTE7ndq3mYWsxRw8ZGtGWdzIPgYB8ZUB/R3N2qNRrv6SYI5T8VvDhbPPnObS0X2z8d12HJIAfkOYDQODTpHGJWR2hhzUhzSTH1SbeHBW2zqpoVMr4EiHXBsd9lTdeWOIO4kcrHct0qZg9lBVYWOLScoOtucx5rYdGXEUWQZAFWY+0AXD2EKvxHVvHasdx081H2bWe6rkpmKYJzEfWG+e+wtxWU1RrB2WVPGXkPAdMEA9q4mY4J+F2sxjy15dmcHCwmM1wSe8bk+lstrXZgL8VIbggTcBY2aUOIJGp80far8+UDRrW+eWCntpJ1SlYKbGZirh6zKmekBPPjddGFqPxHWZBTE3Ez/AHacSStB1KeKN0ciqIooIlfD530nGczGFs8RmJE+amNopzqVwlYAerVRtrDOflA0BJ75jXlZaEU1GxWHBsQhOgojdH8GKRruaSf4eprEyACbJuLfDo//ABZ+H/CmYDDwSGAAvaWd4d9WTusp1XZgE9YQHkACC20CALwIjW/DvT3JDTUWZ6vUIY1x/wDsdUH3SCPeVIwriabJvbyG72QphwNN7qdMHMxgeSQees+SjluUGN1gitlxlao5iKvZO6yow9znBrQXE2AGpJ3K3rkBhL57TXZY4i0nlKqKFUseHDVpDh4EFd302kzk+oabQSnhKrtGO8RGmusJE5BfVW2L2vma5uhk/dJ09iibJwQrV2sf9EyTBjQae72raM248mYSjUqR3Z2z5yvdIm8wbA6R3jersYxrWhrGgNP1jdxI1IjUq3q4dtM5GiA2zY3DcFTbWilQrvaAHBhLTzJie9cWX6ZzfNSZ0xzJLi4l/wBA6cY1xcbmg4wfpf6lO54L0kLxP9CFQnGYgkkk0dTcn96zevapSjHiqG5cnY4myC8osoLyrEeU9NsUBj35ycgDAcpAcewDae9eedI8VSqViaIcGQB2zJzCxOqsf0lVnnaWIucocANQLU2WCy4duWePEoty9lTkukODxwSTTC4tjI32x+k7K/7qsxrC4RLGgN773BWZ2g5lKo9pdnIcRa8xv4IO1tlOpAlri5hN+XCeIVTKjHLyi5x8MuMPtJpIbGXgZVm1ltfNZTMrrZeMzdkm/v8Amt4zvTMJQraCY7BueQ1v0JkkXM8IVzsvCZGgARzNio7jv8+KnYPEiLnxWWWD7Rpjklpk5tNP6tdY1PAK5DcexqRajUmp7qYQBEbTROrhEZTRWthIZHhOFOUTKnsYgBvVoVSndSoXCOCBkMUh4FLqWjRoHgpJpwmkBAFbtHbBwtMvZEm0EAjefDTcs7R6TVnNb+4znMSXHNleN0xoZ5rX4nDteIc0Ecwo3/xreC0UlQmnZRU6tSpT/eta0jMABwJLt3fHgooVltDZFZznZXAN3DTdvOqqcTsk0yw1qjQJs0E3i/DRdOGaWvZhljf9idWsSf6j7zClbBBbXpHi4e235qNRp5yCLgXtvVhgqMVGG9nN/EFWaVf0IWON3Jmt2tWHXBnFmYeDiD+Sp9t0S6hWHGm72SVY7e7NQ1Bq2jA/udUge5VmBrufTcamswd1jy3Ksc7XEicafIi/oOP8XX1/0fD/AFGL2sFeQfoTpZcRjB9lrG+VR/wC9dCwNUOLkKoUgfeUN7kxnz7+kPFmpj6w3MeWjvm/t9yyr6Zmy9B6Y4ShROIcSOuqPcQDd0F8k8hErCuRGVoJxpkfq+aSekqJJdLaBNE0oJO7ukED3ptfYNZtPrHMIb4THGOC1uALKX0KdMcy0E+ZupVfFGoHAk3a5trWcIJHNcizRRtKE2ecp9GoQQRqFbbV2B1bS5ji4DUHUc7aqJj9nFhDgCWuGaw0teeC2jNS2jNxa7LrZ2M6xrjF2gZjuEmASdwkqz2PgxUfAewb+04C2+BqVRbIxL+oq0mUWubUy53FxDjluALi0yfFWOxuizz+9cW02tNpcCZ0sFt8j6M+Bp8MymyoWjPVI0ADQwkyBJEuPHcjl0k5rHgAIHJB2Vjuqa4gOe82BIAa0bzqSST3J9ME3Pn81zTdm0VQVgT4ju9cUmMXQ3csyxgajNE6LjB4SiNkeroGMNNda3d5IhYkRZADF0NTgPl8F3KUANy8E00kUt3+rLlNsoAA9nJD6tTHNG9De1AyG+n7FkdvbDfUqAtOaeJuPl3LbETuQn0Pcqi6E1ZTbO2eKbA0bh5neVNptE6KYaMR7U007p2KgOKcTqTpx56KtrYYGfpW3cdbaK3exV219nOqgBrst7xvtoYVJiaLz9EuGDa+McBEilvmCXVCQvTA5eefor2UaBxMnNm6q45Cpb2r0AOVmZ3MgVHJxKjVn2KYFPtzZLMRTa2pSw9SJkvzyOTHN7Q7/YvJOk/Qvqq8UCzIQDldVbmYd7SXEEjeDzV3gukr6jDmLwwOIDsxaXcQb6CR7FGzsM5rg3nKSb6wfioeVx0bQwcldmSOwKvBn/cp/wDskr2u6HHLdu6dYST5z9FfFD2SgRwThHBRA/gQRwOqPTk6NPsXnNM24s5jKeZjgLktIjwTMDU/dsH9LfOERztd0KtwO2qbOzUsRvb2gRJMW38lvhvZjkpFuxpJtuHgpNGkRqfBNwldtRocwyDv8dI3Keyl6HetiTtGnFo9eoRmCfXrenMpojG8I5fmkIQcngH8l1vu9aog79fV/L2JDGjd6HcnsBnhHj63JMG5EY2LpADyrsTHsRC0keoTd3A8xu4oAQHGPUJp13ooPG/BdLdLx3oAEWJZEYN7pSy2QMCW/wCEMt3eu5SCxcLPnb2FAASzcmuon58LIwPH5rgtx+Hr80wAhiZ1caqSJ3prhx9c0xEdwsUNwn5KSW2M/JMIN948v8JiL/oQyG1v7mfh+a1GZZvol9CpH2x+BvxV/mWi6M2JzrKFjqsU3ng1x8gUcvsqjpDXy4WueFKp+AqheTymhFPBUHR2nOe4wYJbcRppZpT6OPZA7Q80PazsrMNT+zRBPe6P/VRtmwSJvlnzOnuKIfTrJHlfd/yUvqHi1RbQDfKkhfrhXVp9jH2P76foBjsXh3gfqtCo1wIOeo4XG8FomfNHo5nctNDfzUB2MazU6ILekgBPY9q4WpT2kdUXHEqbLPHthszGtzccbqt2Xs+lVJdlEj6QMxebqFjdsuqCIgclM6Mu/eEfaFu8X+K1hjcYuznyZIykqNJhqYbYAAbosFNBOu63vQGjSb3Uil4x8lIB2TCeGjieevgENjoj8+aKZjduNvH8wgAtFgHd8kUgIQHDv9eSJlkRbn43QM68XB3etF00yfre699beHmnNZP5hcyQYNxr7oSAI31xsEg0EJWuPDjOiNTAIsOCAAdWfCTu8gT61SeZIEwb8d2qKSdQY3eCYRGmo1ndOh8o80ANeTJERzBkeS6HnePXELtWjv8AOJ3jl6C6RqQb+teaAGv7xHxmxTRrBmCESbxAn1fmuTGugHf6CBgw2NLj2pHWN/sKcx+qd1WsFAAXt7lwvunuETZIN5e71CYgLn6zpx9ibUHrh8k+uS0EwDHq6G2o6SNw0+CXJJ0aLFJx5rr/AJ/lGg6LiKbubz7GtVyXrM7K2g5jHANaR2na3sGgSIsJgf4VhU2m7qswaJkgiSBq5oDTFyS3TdN1XyRWg+1yNKSWn+0Ty6wVN0iGfDVWfbbl+8Q0+wlSKGPzl4gDKYFzNnObeR/Tu/JDxeJDG5nGAFopclaMMmOWOXGXZ5N0hxWfFVI0YG0x/wARJHmSo2DfGbvHun81P6UhgxJLQ0SA52VrmguMnNDtCRGmqqs0T3/kF3YVxikcmR22TDWHFJResSW+jMrnCdU5tELgKcHrgo3s71PMqXga3Vua7WJ13yCFDdUSY5MLNps7aTas7nC5HnorVpgT5/4PNYzo7eu2Dx8oPyW3oUmkXM8hyuuecaejog7VseBHMm26NeCIHcRbj32TWM0/zbRG6syALfKDCzLFRBOgtpKPlMHLr3yImEwtg2Gu7nceF4Tm2voflFwgV2Oy6nnf8jCe4QRpwPj8kg2+bw5b/mi66AEzA4eroA5EGI4ad5hdbrzPqEzM4W13QnAjU8vH5hADmidZ79yQMTMRFrcDonwIuPLymO9OYwaGQJ8rWIQAEUfDjw0Iv7E526OXo8+acx3mD5g6ETqk9hzSB37gNICAs4AOHqZ8ChRG+26NRyMIhfwgg8x6/wAJncJ9wQMY+nqPZ8EQGwHlvTGyCJPw9ic9kfSMcvmgBlTiD758PghTrw101RyzhcHjxSdT3WI3jQ+uSAIzmgiPD18F1mFN7635cbJ9Mx/gI7hwRS7HzklxXQbZ+BGV0ud2rECItodJkKWcCA0AOeMpkGRqc0m4i+c7lBwuKy/S09aqxNWWyqUYvYvnyLV/71/AEYcNLiCe1x0F3Ot4uPmqDppjDTwxLTBzNHtV9VqrP9ImNqsyE2zTbkCrpJUiHNylykYSps91RlWpPapFoc0D6pkZxG4RwVcdD6ur92yS0ksqEEggzEEcDAFlnKstc5psQT710YJO6ZjlSqxCqkguXV1GVDCn00klxoYxpXSUklQy+6Lf6x/tPvC2lNgAMAC+5JJc+Ts3x9D2ntN7vzT6f0vP3JJLI1C4g9s+t6PiNV1JBHodhBc95/Ck0dlcSQMAf9Nvf+asIuP7m+5JJIphMOLt/wCX4Qm4c2PefekkgjyzjdGeuKYXGddySSZS7OU23TmW05+8pJJFCxY9eCbUFh/aPyXUkyBtQdrwnxQz9JJJMENqNB19XTsLoUkkxSOs+kiUT9IbpSSSiJkTGPN7lVNbTxSSVAQT+ZWQ2mP3z+/8gkkujB+RGT8SEUkkl1GaP//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MX">
              <a:solidFill>
                <a:prstClr val="black"/>
              </a:solidFill>
            </a:endParaRPr>
          </a:p>
        </p:txBody>
      </p:sp>
      <p:sp>
        <p:nvSpPr>
          <p:cNvPr id="11" name="Rectángulo 10"/>
          <p:cNvSpPr/>
          <p:nvPr/>
        </p:nvSpPr>
        <p:spPr>
          <a:xfrm>
            <a:off x="766482" y="1039813"/>
            <a:ext cx="7584142" cy="688975"/>
          </a:xfrm>
          <a:prstGeom prst="rect">
            <a:avLst/>
          </a:prstGeom>
          <a:solidFill>
            <a:srgbClr val="671351"/>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b="1"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rPr>
              <a:t>B</a:t>
            </a:r>
            <a:r>
              <a:rPr lang="es-MX" sz="4400" b="1"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rPr>
              <a:t>. SU ACCIÓN APOSTÓLICA</a:t>
            </a:r>
            <a:endParaRPr lang="es-MX" sz="4400" b="1"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2" name="CuadroTexto 1"/>
          <p:cNvSpPr txBox="1"/>
          <p:nvPr/>
        </p:nvSpPr>
        <p:spPr>
          <a:xfrm>
            <a:off x="766482" y="2032217"/>
            <a:ext cx="7826189" cy="3785652"/>
          </a:xfrm>
          <a:prstGeom prst="rect">
            <a:avLst/>
          </a:prstGeom>
          <a:noFill/>
        </p:spPr>
        <p:txBody>
          <a:bodyPr wrap="square" rtlCol="0">
            <a:spAutoFit/>
          </a:bodyPr>
          <a:lstStyle/>
          <a:p>
            <a:pPr marL="285750" indent="-285750">
              <a:buFont typeface="Wingdings" panose="05000000000000000000" pitchFamily="2" charset="2"/>
              <a:buChar char="§"/>
            </a:pPr>
            <a:r>
              <a:rPr lang="en-US" sz="2400" b="1" i="1" u="sng" dirty="0" smtClean="0">
                <a:solidFill>
                  <a:schemeClr val="bg1"/>
                </a:solidFill>
              </a:rPr>
              <a:t>WITHIN THE FAMILY NEEDS. (SERVICE OF TRAINING FOR PARENTS, LOVE TRAINING AND IMMEDIATE MARRIAGE PREPARATION COURSE).  </a:t>
            </a:r>
          </a:p>
          <a:p>
            <a:endParaRPr lang="en-US" sz="2400" b="1" i="1" u="sng" dirty="0" smtClean="0">
              <a:solidFill>
                <a:schemeClr val="bg1"/>
              </a:solidFill>
            </a:endParaRPr>
          </a:p>
          <a:p>
            <a:pPr marL="285750" indent="-285750">
              <a:buFont typeface="Wingdings" panose="05000000000000000000" pitchFamily="2" charset="2"/>
              <a:buChar char="§"/>
            </a:pPr>
            <a:r>
              <a:rPr lang="en-US" sz="2400" b="1" i="1" u="sng" dirty="0" smtClean="0">
                <a:solidFill>
                  <a:schemeClr val="bg1"/>
                </a:solidFill>
              </a:rPr>
              <a:t>THE MFC AND THE INCOMPLETE FAMILY. (SERVICE RESPONSIBLE OF MOTHERS FOR FAMILY).  </a:t>
            </a:r>
          </a:p>
          <a:p>
            <a:pPr marL="285750" indent="-285750">
              <a:buFont typeface="Wingdings" panose="05000000000000000000" pitchFamily="2" charset="2"/>
              <a:buChar char="§"/>
            </a:pPr>
            <a:endParaRPr lang="en-US" sz="2400" b="1" i="1" u="sng" dirty="0">
              <a:solidFill>
                <a:schemeClr val="bg1"/>
              </a:solidFill>
            </a:endParaRPr>
          </a:p>
          <a:p>
            <a:pPr marL="285750" indent="-285750">
              <a:buFont typeface="Wingdings" panose="05000000000000000000" pitchFamily="2" charset="2"/>
              <a:buChar char="§"/>
            </a:pPr>
            <a:r>
              <a:rPr lang="en-US" sz="2400" b="1" i="1" u="sng" dirty="0" smtClean="0">
                <a:solidFill>
                  <a:schemeClr val="bg1"/>
                </a:solidFill>
              </a:rPr>
              <a:t>THE MFC AND THE PASTORAL CARE OF FAMILIES IN FULL. (PROJECT OF THE NEW SERVICE TO THE SEPARATE RETURNED TO GET MARRIED)</a:t>
            </a:r>
            <a:endParaRPr lang="es-MX" sz="2400" dirty="0">
              <a:solidFill>
                <a:schemeClr val="bg1"/>
              </a:solidFill>
            </a:endParaRPr>
          </a:p>
        </p:txBody>
      </p:sp>
    </p:spTree>
    <p:extLst>
      <p:ext uri="{BB962C8B-B14F-4D97-AF65-F5344CB8AC3E}">
        <p14:creationId xmlns:p14="http://schemas.microsoft.com/office/powerpoint/2010/main" val="105471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0087" y="4215368"/>
            <a:ext cx="1625617" cy="2165822"/>
          </a:xfrm>
          <a:prstGeom prst="rect">
            <a:avLst/>
          </a:prstGeom>
          <a:scene3d>
            <a:camera prst="isometricOffAxis1Right"/>
            <a:lightRig rig="threePt" dir="t"/>
          </a:scene3d>
        </p:spPr>
      </p:pic>
      <p:pic>
        <p:nvPicPr>
          <p:cNvPr id="20" name="Picture 7" descr="C:\Documents and Settings\ATPIMSA\Escritorio\Fotos Libros\DSC0229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319846">
            <a:off x="6335136" y="4088859"/>
            <a:ext cx="1654836" cy="2257048"/>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sp>
        <p:nvSpPr>
          <p:cNvPr id="21" name="2 Marcador de texto"/>
          <p:cNvSpPr txBox="1">
            <a:spLocks/>
          </p:cNvSpPr>
          <p:nvPr/>
        </p:nvSpPr>
        <p:spPr>
          <a:xfrm>
            <a:off x="251521" y="1051160"/>
            <a:ext cx="7547868" cy="2639395"/>
          </a:xfrm>
          <a:prstGeom prst="rect">
            <a:avLst/>
          </a:prstGeom>
        </p:spPr>
        <p:txBody>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0" indent="0" algn="just" fontAlgn="auto">
              <a:spcAft>
                <a:spcPts val="0"/>
              </a:spcAft>
              <a:buFont typeface="Euphemia" pitchFamily="34" charset="0"/>
              <a:buNone/>
              <a:defRPr/>
            </a:pPr>
            <a:r>
              <a:rPr lang="es-MX" sz="3200" b="1" dirty="0" smtClean="0">
                <a:ln w="1905"/>
                <a:solidFill>
                  <a:srgbClr val="4A66AC"/>
                </a:solidFill>
                <a:effectLst>
                  <a:innerShdw blurRad="38100" dist="38100" dir="18900000">
                    <a:srgbClr val="242852"/>
                  </a:innerShdw>
                </a:effectLst>
                <a:latin typeface="Cambria" pitchFamily="18" charset="0"/>
              </a:rPr>
              <a:t>FORMACIÓN </a:t>
            </a:r>
            <a:r>
              <a:rPr lang="es-MX" sz="3200" b="1" dirty="0">
                <a:ln w="1905"/>
                <a:solidFill>
                  <a:srgbClr val="4A66AC"/>
                </a:solidFill>
                <a:effectLst>
                  <a:innerShdw blurRad="38100" dist="38100" dir="18900000">
                    <a:srgbClr val="242852"/>
                  </a:innerShdw>
                </a:effectLst>
                <a:latin typeface="Cambria" pitchFamily="18" charset="0"/>
              </a:rPr>
              <a:t>PARA PADRES</a:t>
            </a:r>
            <a:endParaRPr lang="es-ES" sz="3200" b="1" dirty="0">
              <a:ln w="1905"/>
              <a:solidFill>
                <a:srgbClr val="4A66AC"/>
              </a:solidFill>
              <a:effectLst>
                <a:innerShdw blurRad="38100" dist="38100" dir="18900000">
                  <a:srgbClr val="242852"/>
                </a:innerShdw>
              </a:effectLst>
              <a:latin typeface="Cambria" pitchFamily="18" charset="0"/>
            </a:endParaRPr>
          </a:p>
          <a:p>
            <a:pPr marL="0" indent="0" algn="ctr" fontAlgn="auto">
              <a:spcAft>
                <a:spcPts val="0"/>
              </a:spcAft>
              <a:buFont typeface="Euphemia" pitchFamily="34" charset="0"/>
              <a:buNone/>
              <a:defRPr/>
            </a:pPr>
            <a:r>
              <a:rPr lang="en-US" sz="2000" b="1" dirty="0" smtClean="0">
                <a:solidFill>
                  <a:schemeClr val="bg1"/>
                </a:solidFill>
                <a:latin typeface="Verdana"/>
              </a:rPr>
              <a:t>OBJECTIVE</a:t>
            </a:r>
          </a:p>
          <a:p>
            <a:pPr marL="0" indent="0" algn="just" fontAlgn="auto">
              <a:spcAft>
                <a:spcPts val="0"/>
              </a:spcAft>
              <a:buFont typeface="Euphemia" pitchFamily="34" charset="0"/>
              <a:buNone/>
              <a:defRPr/>
            </a:pPr>
            <a:r>
              <a:rPr lang="en-US" sz="2000" b="1" dirty="0" smtClean="0">
                <a:solidFill>
                  <a:schemeClr val="bg1"/>
                </a:solidFill>
                <a:latin typeface="Verdana"/>
              </a:rPr>
              <a:t> is to promote awareness of the important role we have parents in the formation of the personality of our children, so they can acquire clear education guidelines, that optimize the exercise of the parental role favoring the emotional, mental and spiritual health of children, training them in human and Christian values.</a:t>
            </a:r>
            <a:endParaRPr lang="es-MX" sz="2000" dirty="0">
              <a:solidFill>
                <a:schemeClr val="bg1"/>
              </a:solidFill>
              <a:latin typeface="Verdana"/>
            </a:endParaRPr>
          </a:p>
        </p:txBody>
      </p:sp>
      <p:pic>
        <p:nvPicPr>
          <p:cNvPr id="44038" name="Picture 12" descr="F:\Respaldos MFC 2013 Material\CBF Matrimonios\Guias\ABIERTOS\CONTENIDO\MFCguia2rev1 Folder\Links\15846547_x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363" y="4332288"/>
            <a:ext cx="32845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11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99388" y="908050"/>
            <a:ext cx="111918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a:defRPr/>
            </a:pPr>
            <a:fld id="{C32193E2-0E53-4631-8E38-AC92A8DF402C}" type="slidenum">
              <a:rPr lang="es-ES"/>
              <a:pPr>
                <a:defRPr/>
              </a:pPr>
              <a:t>37</a:t>
            </a:fld>
            <a:endParaRPr lang="es-E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Rectángulo"/>
          <p:cNvSpPr/>
          <p:nvPr/>
        </p:nvSpPr>
        <p:spPr>
          <a:xfrm>
            <a:off x="2501615" y="1598950"/>
            <a:ext cx="6012159" cy="1015663"/>
          </a:xfrm>
          <a:prstGeom prst="rect">
            <a:avLst/>
          </a:prstGeom>
        </p:spPr>
        <p:txBody>
          <a:bodyPr>
            <a:spAutoFit/>
          </a:bodyPr>
          <a:lstStyle/>
          <a:p>
            <a:pPr algn="ctr" eaLnBrk="1" fontAlgn="auto" hangingPunct="1">
              <a:spcBef>
                <a:spcPts val="0"/>
              </a:spcBef>
              <a:spcAft>
                <a:spcPts val="0"/>
              </a:spcAft>
              <a:defRPr/>
            </a:pPr>
            <a:r>
              <a:rPr lang="es-MX" sz="3200" b="1" dirty="0">
                <a:ln w="1905"/>
                <a:solidFill>
                  <a:srgbClr val="4A66AC"/>
                </a:solidFill>
                <a:effectLst>
                  <a:innerShdw blurRad="38100" dist="38100" dir="18900000">
                    <a:srgbClr val="242852"/>
                  </a:innerShdw>
                </a:effectLst>
                <a:latin typeface="Cambria" pitchFamily="18" charset="0"/>
                <a:ea typeface="+mj-ea"/>
                <a:cs typeface="+mj-cs"/>
              </a:rPr>
              <a:t>FORMACIÓN EN EL AMOR</a:t>
            </a:r>
          </a:p>
          <a:p>
            <a:pPr algn="ctr" eaLnBrk="1" fontAlgn="auto" hangingPunct="1">
              <a:spcBef>
                <a:spcPts val="0"/>
              </a:spcBef>
              <a:spcAft>
                <a:spcPts val="0"/>
              </a:spcAft>
              <a:defRPr/>
            </a:pPr>
            <a:r>
              <a:rPr lang="es-MX" sz="2800" b="1" dirty="0">
                <a:solidFill>
                  <a:schemeClr val="bg1"/>
                </a:solidFill>
                <a:latin typeface="Verdana"/>
              </a:rPr>
              <a:t>Conócete y ama</a:t>
            </a:r>
            <a:endParaRPr lang="es-ES" sz="2800" b="1" dirty="0">
              <a:ln w="1905"/>
              <a:solidFill>
                <a:schemeClr val="bg1"/>
              </a:solidFill>
              <a:effectLst>
                <a:innerShdw blurRad="38100" dist="38100" dir="18900000">
                  <a:srgbClr val="242852"/>
                </a:innerShdw>
              </a:effectLst>
              <a:latin typeface="Cambria" pitchFamily="18" charset="0"/>
              <a:ea typeface="+mj-ea"/>
              <a:cs typeface="+mj-cs"/>
            </a:endParaRPr>
          </a:p>
        </p:txBody>
      </p:sp>
      <p:pic>
        <p:nvPicPr>
          <p:cNvPr id="49155" name="Imagen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9863" y="2895714"/>
            <a:ext cx="2562225" cy="3313221"/>
          </a:xfrm>
          <a:prstGeom prst="rect">
            <a:avLst/>
          </a:prstGeom>
          <a:solidFill>
            <a:srgbClr val="FFFFFF">
              <a:shade val="85000"/>
            </a:srgbClr>
          </a:solidFill>
          <a:ln w="190500" cap="rnd">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1240B29-F687-4F45-9708-019B960494DF}">
              <a14:hiddenLine xmlns:a14="http://schemas.microsoft.com/office/drawing/2010/main" w="9525">
                <a:solidFill>
                  <a:srgbClr val="000000"/>
                </a:solidFill>
                <a:miter lim="800000"/>
                <a:headEnd/>
                <a:tailEnd/>
              </a14:hiddenLine>
            </a:ext>
          </a:extLst>
        </p:spPr>
      </p:pic>
      <p:sp>
        <p:nvSpPr>
          <p:cNvPr id="45060" name="7 CuadroTexto"/>
          <p:cNvSpPr txBox="1">
            <a:spLocks noChangeArrowheads="1"/>
          </p:cNvSpPr>
          <p:nvPr/>
        </p:nvSpPr>
        <p:spPr bwMode="auto">
          <a:xfrm>
            <a:off x="482600" y="4287838"/>
            <a:ext cx="45799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lnSpc>
                <a:spcPct val="100000"/>
              </a:lnSpc>
              <a:spcBef>
                <a:spcPct val="0"/>
              </a:spcBef>
              <a:buFontTx/>
              <a:buNone/>
            </a:pPr>
            <a:r>
              <a:rPr lang="es-MX" sz="2000" b="1" dirty="0">
                <a:latin typeface="Verdana" panose="020B0604030504040204" pitchFamily="34" charset="0"/>
              </a:rPr>
              <a:t>OBJETIVO</a:t>
            </a:r>
          </a:p>
          <a:p>
            <a:pPr algn="just" eaLnBrk="1" hangingPunct="1">
              <a:lnSpc>
                <a:spcPct val="100000"/>
              </a:lnSpc>
              <a:spcBef>
                <a:spcPct val="0"/>
              </a:spcBef>
              <a:buFontTx/>
              <a:buNone/>
            </a:pPr>
            <a:r>
              <a:rPr lang="en-US" sz="2000" dirty="0" smtClean="0">
                <a:latin typeface="Verdana" panose="020B0604030504040204" pitchFamily="34" charset="0"/>
              </a:rPr>
              <a:t>Educate young people in education for love, so they strengthen their identity through the exploration of your 'I', the relationship with the 'other' and transcendence — God-.</a:t>
            </a:r>
            <a:endParaRPr lang="es-MX" sz="2000" dirty="0">
              <a:latin typeface="Verdana" panose="020B0604030504040204" pitchFamily="34" charset="0"/>
            </a:endParaRPr>
          </a:p>
        </p:txBody>
      </p:sp>
      <p:pic>
        <p:nvPicPr>
          <p:cNvPr id="45061" name="11 Image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9388" y="1052513"/>
            <a:ext cx="111918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a:defRPr/>
            </a:pPr>
            <a:fld id="{FABFC8D8-892E-4B68-A8FE-13FE2080D9BC}" type="slidenum">
              <a:rPr lang="es-ES"/>
              <a:pPr>
                <a:defRPr/>
              </a:pPr>
              <a:t>38</a:t>
            </a:fld>
            <a:endParaRPr lang="es-ES"/>
          </a:p>
        </p:txBody>
      </p:sp>
      <p:pic>
        <p:nvPicPr>
          <p:cNvPr id="45064" name="Imagen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2913" y="1589088"/>
            <a:ext cx="25431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n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42847" y="952969"/>
            <a:ext cx="1629616" cy="209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3"/>
          <p:cNvSpPr txBox="1">
            <a:spLocks noChangeArrowheads="1"/>
          </p:cNvSpPr>
          <p:nvPr/>
        </p:nvSpPr>
        <p:spPr bwMode="auto">
          <a:xfrm>
            <a:off x="315123" y="929978"/>
            <a:ext cx="5991221"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sto MT" pitchFamily="18" charset="0"/>
                <a:ea typeface="MS PGothic" pitchFamily="34" charset="-128"/>
              </a:defRPr>
            </a:lvl1pPr>
            <a:lvl2pPr marL="611188" indent="-246063">
              <a:defRPr sz="2200">
                <a:solidFill>
                  <a:schemeClr val="tx1"/>
                </a:solidFill>
                <a:latin typeface="Calisto MT" pitchFamily="18" charset="0"/>
                <a:ea typeface="MS PGothic" pitchFamily="34" charset="-128"/>
              </a:defRPr>
            </a:lvl2pPr>
            <a:lvl3pPr marL="977900" indent="-246063">
              <a:defRPr sz="2000">
                <a:solidFill>
                  <a:schemeClr val="tx1"/>
                </a:solidFill>
                <a:latin typeface="Calisto MT" pitchFamily="18" charset="0"/>
                <a:ea typeface="MS PGothic" pitchFamily="34" charset="-128"/>
              </a:defRPr>
            </a:lvl3pPr>
            <a:lvl4pPr marL="1343025" indent="-246063">
              <a:defRPr>
                <a:solidFill>
                  <a:schemeClr val="tx1"/>
                </a:solidFill>
                <a:latin typeface="Calisto MT" pitchFamily="18" charset="0"/>
                <a:ea typeface="MS PGothic" pitchFamily="34" charset="-128"/>
              </a:defRPr>
            </a:lvl4pPr>
            <a:lvl5pPr marL="1709738" indent="-246063">
              <a:defRPr>
                <a:solidFill>
                  <a:schemeClr val="tx1"/>
                </a:solidFill>
                <a:latin typeface="Calisto MT" pitchFamily="18" charset="0"/>
                <a:ea typeface="MS PGothic" pitchFamily="34" charset="-128"/>
              </a:defRPr>
            </a:lvl5pPr>
            <a:lvl6pPr marL="21669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6pPr>
            <a:lvl7pPr marL="26241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7pPr>
            <a:lvl8pPr marL="30813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8pPr>
            <a:lvl9pPr marL="35385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9pPr>
          </a:lstStyle>
          <a:p>
            <a:pPr algn="just" eaLnBrk="1" hangingPunct="1">
              <a:lnSpc>
                <a:spcPct val="90000"/>
              </a:lnSpc>
              <a:spcBef>
                <a:spcPts val="1400"/>
              </a:spcBef>
              <a:defRPr/>
            </a:pPr>
            <a:r>
              <a:rPr lang="es-MX" sz="2800" b="1" dirty="0" smtClean="0">
                <a:ln w="1905"/>
                <a:solidFill>
                  <a:srgbClr val="4A66AC"/>
                </a:solidFill>
                <a:effectLst>
                  <a:innerShdw blurRad="38100" dist="38100" dir="18900000">
                    <a:srgbClr val="242852"/>
                  </a:innerShdw>
                </a:effectLst>
                <a:latin typeface="Cambria" pitchFamily="18" charset="0"/>
              </a:rPr>
              <a:t>CURSO DE PREPARACION INMEDIATA AL MATRIMONIO (CPIM)</a:t>
            </a:r>
          </a:p>
          <a:p>
            <a:pPr algn="just" eaLnBrk="1" hangingPunct="1">
              <a:lnSpc>
                <a:spcPct val="90000"/>
              </a:lnSpc>
              <a:spcBef>
                <a:spcPts val="1400"/>
              </a:spcBef>
              <a:defRPr/>
            </a:pPr>
            <a:r>
              <a:rPr lang="en-US" sz="2000" dirty="0" smtClean="0">
                <a:solidFill>
                  <a:schemeClr val="bg1"/>
                </a:solidFill>
                <a:latin typeface="Arial" pitchFamily="34" charset="0"/>
              </a:rPr>
              <a:t>This service helps to prepare young people coming to marry and have a good marriage</a:t>
            </a:r>
            <a:r>
              <a:rPr lang="es-MX" sz="2000" dirty="0" smtClean="0">
                <a:solidFill>
                  <a:schemeClr val="bg1"/>
                </a:solidFill>
                <a:latin typeface="Arial" pitchFamily="34" charset="0"/>
              </a:rPr>
              <a:t>.</a:t>
            </a:r>
          </a:p>
        </p:txBody>
      </p:sp>
      <p:pic>
        <p:nvPicPr>
          <p:cNvPr id="12" name="Picture 10" descr="C:\Documents and Settings\ATPIMSA\Escritorio\Fotos Libros\DSC022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475" y="4651375"/>
            <a:ext cx="1349375" cy="1800225"/>
          </a:xfrm>
          <a:prstGeom prst="rect">
            <a:avLst/>
          </a:prstGeom>
          <a:ln>
            <a:noFill/>
          </a:ln>
          <a:effectLst>
            <a:outerShdw blurRad="292100" dist="139700" dir="2700000" algn="tl" rotWithShape="0">
              <a:srgbClr val="333333">
                <a:alpha val="65000"/>
              </a:srgbClr>
            </a:outerShdw>
          </a:effectLst>
        </p:spPr>
      </p:pic>
      <p:pic>
        <p:nvPicPr>
          <p:cNvPr id="13" name="Picture 2" descr="C:\Documents and Settings\ATPIMSA\Escritorio\Fotos Libros\DSC0227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49771">
            <a:off x="3619500" y="4611688"/>
            <a:ext cx="1439863" cy="1804987"/>
          </a:xfrm>
          <a:prstGeom prst="rect">
            <a:avLst/>
          </a:prstGeom>
          <a:ln>
            <a:noFill/>
          </a:ln>
          <a:effectLst>
            <a:outerShdw blurRad="292100" dist="139700" dir="2700000" algn="tl" rotWithShape="0">
              <a:srgbClr val="333333">
                <a:alpha val="65000"/>
              </a:srgbClr>
            </a:outerShdw>
          </a:effectLst>
        </p:spPr>
      </p:pic>
      <p:pic>
        <p:nvPicPr>
          <p:cNvPr id="14" name="Picture 4" descr="C:\Documents and Settings\ATPIMSA\Escritorio\Fotos Libros\DSC0227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430549">
            <a:off x="6257925" y="4589463"/>
            <a:ext cx="1439863" cy="1738312"/>
          </a:xfrm>
          <a:prstGeom prst="rect">
            <a:avLst/>
          </a:prstGeom>
          <a:ln>
            <a:noFill/>
          </a:ln>
          <a:effectLst>
            <a:outerShdw blurRad="292100" dist="139700" dir="2700000" algn="tl" rotWithShape="0">
              <a:srgbClr val="333333">
                <a:alpha val="65000"/>
              </a:srgbClr>
            </a:outerShdw>
          </a:effectLst>
        </p:spPr>
      </p:pic>
      <p:sp>
        <p:nvSpPr>
          <p:cNvPr id="15" name="Rectangle 2"/>
          <p:cNvSpPr txBox="1">
            <a:spLocks noChangeArrowheads="1"/>
          </p:cNvSpPr>
          <p:nvPr/>
        </p:nvSpPr>
        <p:spPr bwMode="auto">
          <a:xfrm>
            <a:off x="315123" y="2938851"/>
            <a:ext cx="7188336"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6063" indent="-246063">
              <a:defRPr sz="2400">
                <a:solidFill>
                  <a:schemeClr val="tx1"/>
                </a:solidFill>
                <a:latin typeface="Calisto MT" pitchFamily="18" charset="0"/>
                <a:ea typeface="MS PGothic" pitchFamily="34" charset="-128"/>
              </a:defRPr>
            </a:lvl1pPr>
            <a:lvl2pPr marL="611188" indent="-246063">
              <a:defRPr sz="2200">
                <a:solidFill>
                  <a:schemeClr val="tx1"/>
                </a:solidFill>
                <a:latin typeface="Calisto MT" pitchFamily="18" charset="0"/>
                <a:ea typeface="MS PGothic" pitchFamily="34" charset="-128"/>
              </a:defRPr>
            </a:lvl2pPr>
            <a:lvl3pPr marL="977900" indent="-246063">
              <a:defRPr sz="2000">
                <a:solidFill>
                  <a:schemeClr val="tx1"/>
                </a:solidFill>
                <a:latin typeface="Calisto MT" pitchFamily="18" charset="0"/>
                <a:ea typeface="MS PGothic" pitchFamily="34" charset="-128"/>
              </a:defRPr>
            </a:lvl3pPr>
            <a:lvl4pPr marL="1343025" indent="-246063">
              <a:defRPr>
                <a:solidFill>
                  <a:schemeClr val="tx1"/>
                </a:solidFill>
                <a:latin typeface="Calisto MT" pitchFamily="18" charset="0"/>
                <a:ea typeface="MS PGothic" pitchFamily="34" charset="-128"/>
              </a:defRPr>
            </a:lvl4pPr>
            <a:lvl5pPr marL="1709738" indent="-246063">
              <a:defRPr>
                <a:solidFill>
                  <a:schemeClr val="tx1"/>
                </a:solidFill>
                <a:latin typeface="Calisto MT" pitchFamily="18" charset="0"/>
                <a:ea typeface="MS PGothic" pitchFamily="34" charset="-128"/>
              </a:defRPr>
            </a:lvl5pPr>
            <a:lvl6pPr marL="21669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6pPr>
            <a:lvl7pPr marL="26241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7pPr>
            <a:lvl8pPr marL="30813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8pPr>
            <a:lvl9pPr marL="3538538" indent="-246063" eaLnBrk="0" fontAlgn="base" hangingPunct="0">
              <a:spcBef>
                <a:spcPct val="0"/>
              </a:spcBef>
              <a:spcAft>
                <a:spcPts val="1000"/>
              </a:spcAft>
              <a:buChar char=""/>
              <a:defRPr>
                <a:solidFill>
                  <a:schemeClr val="tx1"/>
                </a:solidFill>
                <a:latin typeface="Calisto MT" pitchFamily="18" charset="0"/>
                <a:ea typeface="MS PGothic" pitchFamily="34" charset="-128"/>
              </a:defRPr>
            </a:lvl9pPr>
          </a:lstStyle>
          <a:p>
            <a:pPr eaLnBrk="1" fontAlgn="auto" hangingPunct="1">
              <a:spcBef>
                <a:spcPts val="0"/>
              </a:spcBef>
              <a:spcAft>
                <a:spcPts val="0"/>
              </a:spcAft>
              <a:defRPr/>
            </a:pPr>
            <a:r>
              <a:rPr lang="es-MX" sz="3200" b="1" dirty="0">
                <a:ln w="1905"/>
                <a:solidFill>
                  <a:srgbClr val="4A66AC"/>
                </a:solidFill>
                <a:effectLst>
                  <a:innerShdw blurRad="38100" dist="38100" dir="18900000">
                    <a:srgbClr val="242852"/>
                  </a:innerShdw>
                </a:effectLst>
                <a:latin typeface="Cambria" pitchFamily="18" charset="0"/>
              </a:rPr>
              <a:t>MADRES </a:t>
            </a:r>
            <a:r>
              <a:rPr lang="es-MX" sz="3200" b="1" dirty="0" smtClean="0">
                <a:ln w="1905"/>
                <a:solidFill>
                  <a:srgbClr val="4A66AC"/>
                </a:solidFill>
                <a:effectLst>
                  <a:innerShdw blurRad="38100" dist="38100" dir="18900000">
                    <a:srgbClr val="242852"/>
                  </a:innerShdw>
                </a:effectLst>
                <a:latin typeface="Cambria" pitchFamily="18" charset="0"/>
              </a:rPr>
              <a:t>RESPONSABLES DE </a:t>
            </a:r>
            <a:r>
              <a:rPr lang="es-MX" sz="3200" b="1" dirty="0">
                <a:ln w="1905"/>
                <a:solidFill>
                  <a:srgbClr val="4A66AC"/>
                </a:solidFill>
                <a:effectLst>
                  <a:innerShdw blurRad="38100" dist="38100" dir="18900000">
                    <a:srgbClr val="242852"/>
                  </a:innerShdw>
                </a:effectLst>
                <a:latin typeface="Cambria" pitchFamily="18" charset="0"/>
              </a:rPr>
              <a:t>FAMILIA</a:t>
            </a:r>
            <a:endParaRPr lang="es-ES" sz="3200" b="1" dirty="0">
              <a:ln w="1905"/>
              <a:solidFill>
                <a:srgbClr val="4A66AC"/>
              </a:solidFill>
              <a:effectLst>
                <a:innerShdw blurRad="38100" dist="38100" dir="18900000">
                  <a:srgbClr val="242852"/>
                </a:innerShdw>
              </a:effectLst>
              <a:latin typeface="Cambria" pitchFamily="18" charset="0"/>
            </a:endParaRPr>
          </a:p>
          <a:p>
            <a:pPr marL="0" indent="0" algn="just" eaLnBrk="1" hangingPunct="1">
              <a:lnSpc>
                <a:spcPct val="90000"/>
              </a:lnSpc>
              <a:spcBef>
                <a:spcPts val="1400"/>
              </a:spcBef>
              <a:defRPr/>
            </a:pPr>
            <a:r>
              <a:rPr lang="en-US" sz="2000" b="1" dirty="0" smtClean="0">
                <a:solidFill>
                  <a:schemeClr val="bg1"/>
                </a:solidFill>
                <a:latin typeface="Arial" pitchFamily="34" charset="0"/>
              </a:rPr>
              <a:t>Addressed to mothers who are alone: separate, widows, divorced women and single mothers who have the function to educate and train their children.</a:t>
            </a:r>
            <a:endParaRPr lang="es-ES" b="1" dirty="0" smtClean="0">
              <a:solidFill>
                <a:schemeClr val="bg1"/>
              </a:solidFill>
              <a:latin typeface="Arial" pitchFamily="34" charset="0"/>
            </a:endParaRPr>
          </a:p>
        </p:txBody>
      </p:sp>
      <p:sp>
        <p:nvSpPr>
          <p:cNvPr id="2" name="Marcador de número de diapositiva 1"/>
          <p:cNvSpPr>
            <a:spLocks noGrp="1"/>
          </p:cNvSpPr>
          <p:nvPr>
            <p:ph type="sldNum" sz="quarter" idx="12"/>
          </p:nvPr>
        </p:nvSpPr>
        <p:spPr/>
        <p:txBody>
          <a:bodyPr/>
          <a:lstStyle/>
          <a:p>
            <a:pPr>
              <a:defRPr/>
            </a:pPr>
            <a:fld id="{9C844E7B-D5E6-45C2-8274-F4B186C52984}" type="slidenum">
              <a:rPr lang="es-ES"/>
              <a:pPr>
                <a:defRPr/>
              </a:pPr>
              <a:t>39</a:t>
            </a:fld>
            <a:endParaRPr lang="es-E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43088" y="1011238"/>
            <a:ext cx="7043737" cy="5389562"/>
          </a:xfrm>
        </p:spPr>
        <p:txBody>
          <a:bodyPr rtlCol="0">
            <a:normAutofit lnSpcReduction="10000"/>
          </a:bodyPr>
          <a:lstStyle/>
          <a:p>
            <a:pPr marL="0" indent="0" fontAlgn="auto">
              <a:lnSpc>
                <a:spcPct val="80000"/>
              </a:lnSpc>
              <a:spcAft>
                <a:spcPts val="0"/>
              </a:spcAft>
              <a:buFont typeface="Arial" panose="020B0604020202020204" pitchFamily="34" charset="0"/>
              <a:buNone/>
              <a:defRPr/>
            </a:pPr>
            <a:endParaRPr lang="es-ES" sz="1800" dirty="0"/>
          </a:p>
          <a:p>
            <a:pPr marL="0" indent="0" fontAlgn="auto">
              <a:lnSpc>
                <a:spcPct val="80000"/>
              </a:lnSpc>
              <a:spcAft>
                <a:spcPts val="0"/>
              </a:spcAft>
              <a:buFont typeface="Arial" panose="020B0604020202020204" pitchFamily="34" charset="0"/>
              <a:buNone/>
              <a:defRPr/>
            </a:pPr>
            <a:r>
              <a:rPr lang="en-US" sz="1800" b="1" u="sng" dirty="0" smtClean="0"/>
              <a:t>AREA I the MFC and his Mystic </a:t>
            </a:r>
          </a:p>
          <a:p>
            <a:pPr marL="0" indent="0" fontAlgn="auto">
              <a:lnSpc>
                <a:spcPct val="80000"/>
              </a:lnSpc>
              <a:spcAft>
                <a:spcPts val="0"/>
              </a:spcAft>
              <a:buFont typeface="Arial" panose="020B0604020202020204" pitchFamily="34" charset="0"/>
              <a:buNone/>
              <a:defRPr/>
            </a:pPr>
            <a:r>
              <a:rPr lang="en-US" sz="1800" b="1" u="sng" dirty="0" smtClean="0"/>
              <a:t>HUGO AMARO and FLOR GARCIA </a:t>
            </a:r>
          </a:p>
          <a:p>
            <a:pPr marL="0" indent="0" fontAlgn="auto">
              <a:lnSpc>
                <a:spcPct val="80000"/>
              </a:lnSpc>
              <a:spcAft>
                <a:spcPts val="0"/>
              </a:spcAft>
              <a:buFont typeface="Arial" panose="020B0604020202020204" pitchFamily="34" charset="0"/>
              <a:buNone/>
              <a:defRPr/>
            </a:pPr>
            <a:r>
              <a:rPr lang="en-US" sz="1800" b="1" u="sng" dirty="0" smtClean="0"/>
              <a:t>e-mail: huamco@Hotmail.com </a:t>
            </a:r>
          </a:p>
          <a:p>
            <a:pPr marL="0" indent="0" fontAlgn="auto">
              <a:lnSpc>
                <a:spcPct val="80000"/>
              </a:lnSpc>
              <a:spcAft>
                <a:spcPts val="0"/>
              </a:spcAft>
              <a:buFont typeface="Arial" panose="020B0604020202020204" pitchFamily="34" charset="0"/>
              <a:buNone/>
              <a:defRPr/>
            </a:pPr>
            <a:endParaRPr lang="en-US" sz="1800" b="1" u="sng" dirty="0"/>
          </a:p>
          <a:p>
            <a:pPr marL="0" indent="0" fontAlgn="auto">
              <a:lnSpc>
                <a:spcPct val="80000"/>
              </a:lnSpc>
              <a:spcAft>
                <a:spcPts val="0"/>
              </a:spcAft>
              <a:buFont typeface="Arial" panose="020B0604020202020204" pitchFamily="34" charset="0"/>
              <a:buNone/>
              <a:defRPr/>
            </a:pPr>
            <a:r>
              <a:rPr lang="en-US" sz="1800" b="1" u="sng" dirty="0" smtClean="0"/>
              <a:t>AREA II the MFC committed with the community </a:t>
            </a:r>
          </a:p>
          <a:p>
            <a:pPr marL="0" indent="0" fontAlgn="auto">
              <a:lnSpc>
                <a:spcPct val="80000"/>
              </a:lnSpc>
              <a:spcAft>
                <a:spcPts val="0"/>
              </a:spcAft>
              <a:buFont typeface="Arial" panose="020B0604020202020204" pitchFamily="34" charset="0"/>
              <a:buNone/>
              <a:defRPr/>
            </a:pPr>
            <a:r>
              <a:rPr lang="en-US" sz="1800" b="1" u="sng" dirty="0" smtClean="0"/>
              <a:t>CARLOS ALCANTARA and grace CASTILLO </a:t>
            </a:r>
          </a:p>
          <a:p>
            <a:pPr marL="0" indent="0" fontAlgn="auto">
              <a:lnSpc>
                <a:spcPct val="80000"/>
              </a:lnSpc>
              <a:spcAft>
                <a:spcPts val="0"/>
              </a:spcAft>
              <a:buFont typeface="Arial" panose="020B0604020202020204" pitchFamily="34" charset="0"/>
              <a:buNone/>
              <a:defRPr/>
            </a:pPr>
            <a:r>
              <a:rPr lang="en-US" sz="1800" b="1" u="sng" dirty="0" smtClean="0"/>
              <a:t>e-mail: carlosygracia@Hotmail.com </a:t>
            </a:r>
          </a:p>
          <a:p>
            <a:pPr marL="0" indent="0" fontAlgn="auto">
              <a:lnSpc>
                <a:spcPct val="80000"/>
              </a:lnSpc>
              <a:spcAft>
                <a:spcPts val="0"/>
              </a:spcAft>
              <a:buFont typeface="Arial" panose="020B0604020202020204" pitchFamily="34" charset="0"/>
              <a:buNone/>
              <a:defRPr/>
            </a:pPr>
            <a:endParaRPr lang="en-US" sz="1800" b="1" u="sng" dirty="0" smtClean="0"/>
          </a:p>
          <a:p>
            <a:pPr marL="0" indent="0" fontAlgn="auto">
              <a:lnSpc>
                <a:spcPct val="80000"/>
              </a:lnSpc>
              <a:spcAft>
                <a:spcPts val="0"/>
              </a:spcAft>
              <a:buFont typeface="Arial" panose="020B0604020202020204" pitchFamily="34" charset="0"/>
              <a:buNone/>
              <a:defRPr/>
            </a:pPr>
            <a:r>
              <a:rPr lang="en-US" sz="1800" b="1" u="sng" dirty="0" smtClean="0"/>
              <a:t>AREA III the justice and solidarity in the MFC </a:t>
            </a:r>
          </a:p>
          <a:p>
            <a:pPr marL="0" indent="0" fontAlgn="auto">
              <a:lnSpc>
                <a:spcPct val="80000"/>
              </a:lnSpc>
              <a:spcAft>
                <a:spcPts val="0"/>
              </a:spcAft>
              <a:buFont typeface="Arial" panose="020B0604020202020204" pitchFamily="34" charset="0"/>
              <a:buNone/>
              <a:defRPr/>
            </a:pPr>
            <a:r>
              <a:rPr lang="en-US" sz="1800" b="1" u="sng" dirty="0" smtClean="0"/>
              <a:t>RAFAEL REYES and CONSUELO CARVAJAL </a:t>
            </a:r>
          </a:p>
          <a:p>
            <a:pPr marL="0" indent="0" fontAlgn="auto">
              <a:lnSpc>
                <a:spcPct val="80000"/>
              </a:lnSpc>
              <a:spcAft>
                <a:spcPts val="0"/>
              </a:spcAft>
              <a:buFont typeface="Arial" panose="020B0604020202020204" pitchFamily="34" charset="0"/>
              <a:buNone/>
              <a:defRPr/>
            </a:pPr>
            <a:r>
              <a:rPr lang="en-US" sz="1800" b="1" u="sng" dirty="0" smtClean="0"/>
              <a:t>e-mail: mfctres_nal@Hotmail.com </a:t>
            </a:r>
          </a:p>
          <a:p>
            <a:pPr marL="0" indent="0" fontAlgn="auto">
              <a:lnSpc>
                <a:spcPct val="80000"/>
              </a:lnSpc>
              <a:spcAft>
                <a:spcPts val="0"/>
              </a:spcAft>
              <a:buFont typeface="Arial" panose="020B0604020202020204" pitchFamily="34" charset="0"/>
              <a:buNone/>
              <a:defRPr/>
            </a:pPr>
            <a:endParaRPr lang="en-US" sz="1800" b="1" u="sng" dirty="0"/>
          </a:p>
          <a:p>
            <a:pPr marL="0" indent="0" fontAlgn="auto">
              <a:lnSpc>
                <a:spcPct val="80000"/>
              </a:lnSpc>
              <a:spcAft>
                <a:spcPts val="0"/>
              </a:spcAft>
              <a:buFont typeface="Arial" panose="020B0604020202020204" pitchFamily="34" charset="0"/>
              <a:buNone/>
              <a:defRPr/>
            </a:pPr>
            <a:r>
              <a:rPr lang="en-US" sz="1800" b="1" u="sng" dirty="0" smtClean="0"/>
              <a:t>AREA IV the unit and stewardship in the MFC </a:t>
            </a:r>
          </a:p>
          <a:p>
            <a:pPr marL="0" indent="0" fontAlgn="auto">
              <a:lnSpc>
                <a:spcPct val="80000"/>
              </a:lnSpc>
              <a:spcAft>
                <a:spcPts val="0"/>
              </a:spcAft>
              <a:buFont typeface="Arial" panose="020B0604020202020204" pitchFamily="34" charset="0"/>
              <a:buNone/>
              <a:defRPr/>
            </a:pPr>
            <a:r>
              <a:rPr lang="en-US" sz="1800" b="1" u="sng" dirty="0" smtClean="0"/>
              <a:t>JESUS RAMOS and BLANCA SASTRE </a:t>
            </a:r>
          </a:p>
          <a:p>
            <a:pPr marL="0" indent="0" fontAlgn="auto">
              <a:lnSpc>
                <a:spcPct val="80000"/>
              </a:lnSpc>
              <a:spcAft>
                <a:spcPts val="0"/>
              </a:spcAft>
              <a:buFont typeface="Arial" panose="020B0604020202020204" pitchFamily="34" charset="0"/>
              <a:buNone/>
              <a:defRPr/>
            </a:pPr>
            <a:r>
              <a:rPr lang="en-US" sz="1800" b="1" u="sng" dirty="0" smtClean="0"/>
              <a:t>mail: egogaius@Hotmail.com</a:t>
            </a:r>
            <a:endParaRPr lang="es-ES" sz="700" dirty="0" smtClean="0"/>
          </a:p>
        </p:txBody>
      </p:sp>
      <p:sp>
        <p:nvSpPr>
          <p:cNvPr id="9" name="Rectángulo 8"/>
          <p:cNvSpPr/>
          <p:nvPr/>
        </p:nvSpPr>
        <p:spPr>
          <a:xfrm>
            <a:off x="386367" y="1207968"/>
            <a:ext cx="1270984" cy="1134347"/>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10" name="Rectángulo 9"/>
          <p:cNvSpPr/>
          <p:nvPr/>
        </p:nvSpPr>
        <p:spPr>
          <a:xfrm>
            <a:off x="386367" y="2518573"/>
            <a:ext cx="1270985" cy="1161509"/>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11" name="Rectángulo 10"/>
          <p:cNvSpPr/>
          <p:nvPr/>
        </p:nvSpPr>
        <p:spPr>
          <a:xfrm>
            <a:off x="386367" y="3802552"/>
            <a:ext cx="1270985" cy="1186798"/>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12" name="Rectángulo 11"/>
          <p:cNvSpPr/>
          <p:nvPr/>
        </p:nvSpPr>
        <p:spPr>
          <a:xfrm>
            <a:off x="386367" y="5138714"/>
            <a:ext cx="1270984" cy="1186524"/>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2" name="Marcador de número de diapositiva 1"/>
          <p:cNvSpPr>
            <a:spLocks noGrp="1"/>
          </p:cNvSpPr>
          <p:nvPr>
            <p:ph type="sldNum" sz="quarter" idx="12"/>
          </p:nvPr>
        </p:nvSpPr>
        <p:spPr/>
        <p:txBody>
          <a:bodyPr/>
          <a:lstStyle/>
          <a:p>
            <a:pPr>
              <a:defRPr/>
            </a:pPr>
            <a:fld id="{36F3B910-912C-43BC-81C5-0D49F2FE3AFF}" type="slidenum">
              <a:rPr lang="es-ES"/>
              <a:pPr>
                <a:defRPr/>
              </a:pPr>
              <a:t>4</a:t>
            </a:fld>
            <a:endParaRPr lang="es-E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1 Título"/>
          <p:cNvSpPr txBox="1">
            <a:spLocks/>
          </p:cNvSpPr>
          <p:nvPr/>
        </p:nvSpPr>
        <p:spPr bwMode="auto">
          <a:xfrm>
            <a:off x="428625" y="1002368"/>
            <a:ext cx="7593013" cy="114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spcBef>
                <a:spcPct val="0"/>
              </a:spcBef>
              <a:buFontTx/>
              <a:buNone/>
            </a:pPr>
            <a:r>
              <a:rPr lang="es-MX" sz="4000" b="1" dirty="0">
                <a:solidFill>
                  <a:schemeClr val="accent1">
                    <a:lumMod val="75000"/>
                  </a:schemeClr>
                </a:solidFill>
                <a:cs typeface="Arial" panose="020B0604020202020204" pitchFamily="34" charset="0"/>
              </a:rPr>
              <a:t> </a:t>
            </a:r>
            <a:r>
              <a:rPr lang="es-ES" sz="4000" b="1" dirty="0" smtClean="0">
                <a:solidFill>
                  <a:schemeClr val="accent1">
                    <a:lumMod val="75000"/>
                  </a:schemeClr>
                </a:solidFill>
                <a:cs typeface="Arial" panose="020B0604020202020204" pitchFamily="34" charset="0"/>
              </a:rPr>
              <a:t>PROJECT MARRIAGES DIVORCED REMARRIED</a:t>
            </a:r>
            <a:endParaRPr lang="es-ES" sz="4000" b="1" dirty="0">
              <a:solidFill>
                <a:schemeClr val="accent1">
                  <a:lumMod val="75000"/>
                </a:schemeClr>
              </a:solidFill>
              <a:cs typeface="Arial" panose="020B0604020202020204" pitchFamily="34" charset="0"/>
            </a:endParaRPr>
          </a:p>
        </p:txBody>
      </p:sp>
      <p:sp>
        <p:nvSpPr>
          <p:cNvPr id="71686" name="8 Rectángulo"/>
          <p:cNvSpPr>
            <a:spLocks noChangeArrowheads="1"/>
          </p:cNvSpPr>
          <p:nvPr/>
        </p:nvSpPr>
        <p:spPr bwMode="auto">
          <a:xfrm>
            <a:off x="190499" y="2135188"/>
            <a:ext cx="8374063"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ts val="1200"/>
              </a:spcBef>
              <a:defRPr/>
            </a:pPr>
            <a:r>
              <a:rPr lang="es-ES" sz="2800" b="1" dirty="0">
                <a:solidFill>
                  <a:schemeClr val="bg1"/>
                </a:solidFill>
                <a:latin typeface="Verdana" pitchFamily="34" charset="0"/>
              </a:rPr>
              <a:t>OBJETIVOS </a:t>
            </a:r>
            <a:r>
              <a:rPr lang="es-ES" sz="2800" b="1" dirty="0" smtClean="0">
                <a:solidFill>
                  <a:schemeClr val="bg1"/>
                </a:solidFill>
                <a:latin typeface="Verdana" pitchFamily="34" charset="0"/>
              </a:rPr>
              <a:t>GENERALES:</a:t>
            </a:r>
            <a:endParaRPr lang="es-ES" sz="2800" b="1" dirty="0">
              <a:solidFill>
                <a:schemeClr val="bg1"/>
              </a:solidFill>
              <a:latin typeface="Verdana" pitchFamily="34" charset="0"/>
            </a:endParaRPr>
          </a:p>
          <a:p>
            <a:pPr marL="285750" indent="-285750" algn="just" eaLnBrk="1" hangingPunct="1">
              <a:spcBef>
                <a:spcPts val="1200"/>
              </a:spcBef>
              <a:buFont typeface="Wingdings" pitchFamily="2" charset="2"/>
              <a:buChar char="§"/>
              <a:defRPr/>
            </a:pPr>
            <a:r>
              <a:rPr lang="en-US" sz="2400" dirty="0" smtClean="0">
                <a:solidFill>
                  <a:schemeClr val="bg1"/>
                </a:solidFill>
                <a:latin typeface="Verdana" pitchFamily="34" charset="0"/>
              </a:rPr>
              <a:t>Rediscover the sacrament of baptism they are and will be always sons of God, members of the Church.  Invite you to discover the richness of the maternal bosom of the Church to be healed by mercy, stimulated by the charity, held in their spiritual growth and helped from the hope to find salvation.  Grow in mutual love as they grow up in love to God educating Christian children.  That you provide your indispensable contribution how baptized, within the Church and society.</a:t>
            </a:r>
            <a:endParaRPr lang="es-MX" sz="2400" dirty="0">
              <a:solidFill>
                <a:schemeClr val="bg1"/>
              </a:solidFill>
              <a:latin typeface="Verdana" pitchFamily="34" charset="0"/>
            </a:endParaRPr>
          </a:p>
        </p:txBody>
      </p:sp>
      <p:sp>
        <p:nvSpPr>
          <p:cNvPr id="2" name="Marcador de número de diapositiva 1"/>
          <p:cNvSpPr>
            <a:spLocks noGrp="1"/>
          </p:cNvSpPr>
          <p:nvPr>
            <p:ph type="sldNum" sz="quarter" idx="12"/>
          </p:nvPr>
        </p:nvSpPr>
        <p:spPr/>
        <p:txBody>
          <a:bodyPr/>
          <a:lstStyle/>
          <a:p>
            <a:pPr>
              <a:defRPr/>
            </a:pPr>
            <a:fld id="{0DD74194-515D-43BE-A186-410F1300FF64}" type="slidenum">
              <a:rPr lang="es-ES"/>
              <a:pPr>
                <a:defRPr/>
              </a:pPr>
              <a:t>40</a:t>
            </a:fld>
            <a:endParaRPr lang="es-E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Rectángulo"/>
          <p:cNvSpPr>
            <a:spLocks noChangeArrowheads="1"/>
          </p:cNvSpPr>
          <p:nvPr/>
        </p:nvSpPr>
        <p:spPr bwMode="auto">
          <a:xfrm>
            <a:off x="1012825" y="6122988"/>
            <a:ext cx="2634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eaLnBrk="1" hangingPunct="1">
              <a:lnSpc>
                <a:spcPct val="100000"/>
              </a:lnSpc>
              <a:spcBef>
                <a:spcPts val="1200"/>
              </a:spcBef>
              <a:buFontTx/>
              <a:buNone/>
            </a:pPr>
            <a:r>
              <a:rPr lang="es-ES" sz="2400" b="1" dirty="0" smtClean="0"/>
              <a:t>“</a:t>
            </a:r>
            <a:r>
              <a:rPr lang="es-ES" sz="2400" b="1" dirty="0" err="1" smtClean="0"/>
              <a:t>Stay</a:t>
            </a:r>
            <a:r>
              <a:rPr lang="es-ES" sz="2400" b="1" dirty="0" smtClean="0"/>
              <a:t> </a:t>
            </a:r>
            <a:r>
              <a:rPr lang="es-ES" sz="2400" b="1" dirty="0" err="1" smtClean="0"/>
              <a:t>with</a:t>
            </a:r>
            <a:r>
              <a:rPr lang="es-ES" sz="2400" b="1" dirty="0" smtClean="0"/>
              <a:t> </a:t>
            </a:r>
            <a:r>
              <a:rPr lang="es-ES" sz="2400" b="1" dirty="0" err="1" smtClean="0"/>
              <a:t>us</a:t>
            </a:r>
            <a:r>
              <a:rPr lang="es-ES" sz="2400" b="1" dirty="0" smtClean="0"/>
              <a:t> Lord"</a:t>
            </a:r>
            <a:endParaRPr lang="es-MX" sz="2400" dirty="0"/>
          </a:p>
        </p:txBody>
      </p:sp>
      <p:pic>
        <p:nvPicPr>
          <p:cNvPr id="1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64143" y="3264416"/>
            <a:ext cx="2160000" cy="2836347"/>
          </a:xfrm>
          <a:prstGeom prst="roundRect">
            <a:avLst>
              <a:gd name="adj" fmla="val 68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11 Image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56550" y="1060450"/>
            <a:ext cx="11128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2 Rectángulo"/>
          <p:cNvSpPr>
            <a:spLocks noChangeArrowheads="1"/>
          </p:cNvSpPr>
          <p:nvPr/>
        </p:nvSpPr>
        <p:spPr bwMode="auto">
          <a:xfrm>
            <a:off x="4964113" y="6129338"/>
            <a:ext cx="299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eaLnBrk="1" hangingPunct="1">
              <a:lnSpc>
                <a:spcPct val="100000"/>
              </a:lnSpc>
              <a:spcBef>
                <a:spcPct val="0"/>
              </a:spcBef>
              <a:buFontTx/>
              <a:buNone/>
            </a:pPr>
            <a:r>
              <a:rPr lang="es-ES" sz="2400" b="1" dirty="0" smtClean="0">
                <a:cs typeface="Times New Roman" panose="02020603050405020304" pitchFamily="18" charset="0"/>
              </a:rPr>
              <a:t>“</a:t>
            </a:r>
            <a:r>
              <a:rPr lang="es-ES" sz="2400" b="1" dirty="0" err="1" smtClean="0">
                <a:cs typeface="Times New Roman" panose="02020603050405020304" pitchFamily="18" charset="0"/>
              </a:rPr>
              <a:t>This</a:t>
            </a:r>
            <a:r>
              <a:rPr lang="es-ES" sz="2400" b="1" dirty="0" smtClean="0">
                <a:cs typeface="Times New Roman" panose="02020603050405020304" pitchFamily="18" charset="0"/>
              </a:rPr>
              <a:t> </a:t>
            </a:r>
            <a:r>
              <a:rPr lang="es-ES" sz="2400" b="1" dirty="0" err="1" smtClean="0">
                <a:cs typeface="Times New Roman" panose="02020603050405020304" pitchFamily="18" charset="0"/>
              </a:rPr>
              <a:t>peace</a:t>
            </a:r>
            <a:r>
              <a:rPr lang="es-ES" sz="2400" b="1" dirty="0" smtClean="0">
                <a:cs typeface="Times New Roman" panose="02020603050405020304" pitchFamily="18" charset="0"/>
              </a:rPr>
              <a:t> </a:t>
            </a:r>
            <a:r>
              <a:rPr lang="es-ES" sz="2400" b="1" dirty="0" err="1" smtClean="0">
                <a:cs typeface="Times New Roman" panose="02020603050405020304" pitchFamily="18" charset="0"/>
              </a:rPr>
              <a:t>with</a:t>
            </a:r>
            <a:r>
              <a:rPr lang="es-ES" sz="2400" b="1" dirty="0" smtClean="0">
                <a:cs typeface="Times New Roman" panose="02020603050405020304" pitchFamily="18" charset="0"/>
              </a:rPr>
              <a:t> </a:t>
            </a:r>
            <a:r>
              <a:rPr lang="es-ES" sz="2400" b="1" dirty="0" err="1" smtClean="0">
                <a:cs typeface="Times New Roman" panose="02020603050405020304" pitchFamily="18" charset="0"/>
              </a:rPr>
              <a:t>you</a:t>
            </a:r>
            <a:r>
              <a:rPr lang="es-ES" sz="2400" b="1" dirty="0" smtClean="0">
                <a:cs typeface="Times New Roman" panose="02020603050405020304" pitchFamily="18" charset="0"/>
              </a:rPr>
              <a:t>”</a:t>
            </a:r>
            <a:endParaRPr lang="es-MX" sz="2400" dirty="0">
              <a:cs typeface="Times New Roman" panose="02020603050405020304" pitchFamily="18" charset="0"/>
            </a:endParaRPr>
          </a:p>
        </p:txBody>
      </p:sp>
      <p:pic>
        <p:nvPicPr>
          <p:cNvPr id="47111" name="Imagen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2888" y="3292475"/>
            <a:ext cx="21605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1 Título"/>
          <p:cNvSpPr txBox="1">
            <a:spLocks/>
          </p:cNvSpPr>
          <p:nvPr/>
        </p:nvSpPr>
        <p:spPr bwMode="auto">
          <a:xfrm>
            <a:off x="410137" y="1108544"/>
            <a:ext cx="7593013" cy="175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gn="ctr" eaLnBrk="1" hangingPunct="1">
              <a:spcBef>
                <a:spcPct val="0"/>
              </a:spcBef>
              <a:buFontTx/>
              <a:buNone/>
            </a:pPr>
            <a:r>
              <a:rPr lang="es-MX" b="1" dirty="0">
                <a:effectLst>
                  <a:outerShdw blurRad="38100" dist="38100" dir="2700000" algn="tl">
                    <a:srgbClr val="000000">
                      <a:alpha val="43137"/>
                    </a:srgbClr>
                  </a:outerShdw>
                </a:effectLst>
                <a:cs typeface="Arial" panose="020B0604020202020204" pitchFamily="34" charset="0"/>
              </a:rPr>
              <a:t> </a:t>
            </a:r>
            <a:r>
              <a:rPr lang="en-US" sz="4000" b="1" dirty="0" smtClean="0">
                <a:solidFill>
                  <a:schemeClr val="accent1">
                    <a:lumMod val="75000"/>
                  </a:schemeClr>
                </a:solidFill>
                <a:effectLst>
                  <a:outerShdw blurRad="38100" dist="38100" dir="2700000" algn="tl">
                    <a:srgbClr val="000000">
                      <a:alpha val="43137"/>
                    </a:srgbClr>
                  </a:outerShdw>
                </a:effectLst>
                <a:cs typeface="Arial" panose="020B0604020202020204" pitchFamily="34" charset="0"/>
              </a:rPr>
              <a:t>DIVORCED COUPLES PROJECT TURNS TO MARRY </a:t>
            </a:r>
          </a:p>
          <a:p>
            <a:pPr algn="ctr" eaLnBrk="1" hangingPunct="1">
              <a:spcBef>
                <a:spcPct val="0"/>
              </a:spcBef>
              <a:buFontTx/>
              <a:buNone/>
            </a:pPr>
            <a:r>
              <a:rPr lang="en-US" sz="4000" b="1" dirty="0" smtClean="0">
                <a:solidFill>
                  <a:schemeClr val="accent1">
                    <a:lumMod val="75000"/>
                  </a:schemeClr>
                </a:solidFill>
                <a:effectLst>
                  <a:outerShdw blurRad="38100" dist="38100" dir="2700000" algn="tl">
                    <a:srgbClr val="000000">
                      <a:alpha val="43137"/>
                    </a:srgbClr>
                  </a:outerShdw>
                </a:effectLst>
                <a:cs typeface="Arial" panose="020B0604020202020204" pitchFamily="34" charset="0"/>
              </a:rPr>
              <a:t>proposed Material</a:t>
            </a:r>
            <a:endParaRPr lang="es-MX" sz="3200" b="1" u="sng" dirty="0">
              <a:effectLst>
                <a:outerShdw blurRad="38100" dist="38100" dir="2700000" algn="tl">
                  <a:srgbClr val="000000">
                    <a:alpha val="43137"/>
                  </a:srgbClr>
                </a:outerShdw>
              </a:effectLst>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pPr>
              <a:defRPr/>
            </a:pPr>
            <a:fld id="{A32B6248-E11E-44CF-92C2-899894501EB9}" type="slidenum">
              <a:rPr lang="es-ES"/>
              <a:pPr>
                <a:defRPr/>
              </a:pPr>
              <a:t>41</a:t>
            </a:fld>
            <a:endParaRPr lang="es-E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92388" y="1581549"/>
            <a:ext cx="6234545" cy="1113833"/>
          </a:xfrm>
        </p:spPr>
        <p:txBody>
          <a:bodyPr>
            <a:noAutofit/>
          </a:bodyPr>
          <a:lstStyle/>
          <a:p>
            <a:r>
              <a:rPr lang="es-MX" sz="7200" dirty="0" smtClean="0"/>
              <a:t>MEMBRESÍA</a:t>
            </a:r>
            <a:endParaRPr lang="es-MX" sz="7200" dirty="0"/>
          </a:p>
        </p:txBody>
      </p:sp>
      <p:sp>
        <p:nvSpPr>
          <p:cNvPr id="3" name="Marcador de número de diapositiva 2"/>
          <p:cNvSpPr>
            <a:spLocks noGrp="1"/>
          </p:cNvSpPr>
          <p:nvPr>
            <p:ph type="sldNum" sz="quarter" idx="12"/>
          </p:nvPr>
        </p:nvSpPr>
        <p:spPr/>
        <p:txBody>
          <a:bodyPr/>
          <a:lstStyle/>
          <a:p>
            <a:pPr>
              <a:defRPr/>
            </a:pPr>
            <a:fld id="{97BF69D7-FE4F-41E1-B5B6-1487B231B60C}" type="slidenum">
              <a:rPr lang="en-US" smtClean="0"/>
              <a:pPr>
                <a:defRPr/>
              </a:pPr>
              <a:t>42</a:t>
            </a:fld>
            <a:endParaRPr lang="en-US"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499" y="2585197"/>
            <a:ext cx="4857749" cy="2738437"/>
          </a:xfrm>
          <a:prstGeom prst="rect">
            <a:avLst/>
          </a:prstGeom>
        </p:spPr>
      </p:pic>
    </p:spTree>
    <p:extLst>
      <p:ext uri="{BB962C8B-B14F-4D97-AF65-F5344CB8AC3E}">
        <p14:creationId xmlns:p14="http://schemas.microsoft.com/office/powerpoint/2010/main" val="1849858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n-US" sz="2400" dirty="0" smtClean="0"/>
              <a:t>Comparative graph level membership national marriages 2000-2014</a:t>
            </a:r>
            <a:endParaRPr lang="es-MX" sz="2400" dirty="0"/>
          </a:p>
        </p:txBody>
      </p:sp>
      <p:sp>
        <p:nvSpPr>
          <p:cNvPr id="3" name="Marcador de número de diapositiva 2"/>
          <p:cNvSpPr>
            <a:spLocks noGrp="1"/>
          </p:cNvSpPr>
          <p:nvPr>
            <p:ph type="sldNum" sz="quarter" idx="12"/>
          </p:nvPr>
        </p:nvSpPr>
        <p:spPr/>
        <p:txBody>
          <a:bodyPr/>
          <a:lstStyle/>
          <a:p>
            <a:fld id="{CD6A273A-3826-4DCF-B167-C3B2DFE069AB}" type="slidenum">
              <a:rPr lang="es-MX" smtClean="0">
                <a:solidFill>
                  <a:prstClr val="white"/>
                </a:solidFill>
              </a:rPr>
              <a:pPr/>
              <a:t>43</a:t>
            </a:fld>
            <a:endParaRPr lang="es-MX" dirty="0">
              <a:solidFill>
                <a:prstClr val="white"/>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9786" y="1526542"/>
            <a:ext cx="7111928" cy="4227436"/>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18" y="1526542"/>
            <a:ext cx="1421896" cy="1893242"/>
          </a:xfrm>
          <a:prstGeom prst="rect">
            <a:avLst/>
          </a:prstGeom>
        </p:spPr>
      </p:pic>
    </p:spTree>
    <p:extLst>
      <p:ext uri="{BB962C8B-B14F-4D97-AF65-F5344CB8AC3E}">
        <p14:creationId xmlns:p14="http://schemas.microsoft.com/office/powerpoint/2010/main" val="33063612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Gráfica comparativa a nivel Nacional de la Membresía </a:t>
            </a:r>
            <a:r>
              <a:rPr lang="es-MX" dirty="0" smtClean="0"/>
              <a:t>Jóvenes y Adolescentes 2004-2014</a:t>
            </a:r>
            <a:endParaRPr lang="es-MX" dirty="0"/>
          </a:p>
        </p:txBody>
      </p:sp>
      <p:sp>
        <p:nvSpPr>
          <p:cNvPr id="3" name="Marcador de número de diapositiva 2"/>
          <p:cNvSpPr>
            <a:spLocks noGrp="1"/>
          </p:cNvSpPr>
          <p:nvPr>
            <p:ph type="sldNum" sz="quarter" idx="12"/>
          </p:nvPr>
        </p:nvSpPr>
        <p:spPr/>
        <p:txBody>
          <a:bodyPr/>
          <a:lstStyle/>
          <a:p>
            <a:fld id="{CD6A273A-3826-4DCF-B167-C3B2DFE069AB}" type="slidenum">
              <a:rPr lang="es-MX" smtClean="0">
                <a:solidFill>
                  <a:prstClr val="white"/>
                </a:solidFill>
              </a:rPr>
              <a:pPr/>
              <a:t>44</a:t>
            </a:fld>
            <a:endParaRPr lang="es-MX" dirty="0">
              <a:solidFill>
                <a:prstClr val="white"/>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852" y="1549903"/>
            <a:ext cx="6821862" cy="4262501"/>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97" y="1549904"/>
            <a:ext cx="1574882" cy="1540830"/>
          </a:xfrm>
          <a:prstGeom prst="rect">
            <a:avLst/>
          </a:prstGeom>
        </p:spPr>
      </p:pic>
    </p:spTree>
    <p:extLst>
      <p:ext uri="{BB962C8B-B14F-4D97-AF65-F5344CB8AC3E}">
        <p14:creationId xmlns:p14="http://schemas.microsoft.com/office/powerpoint/2010/main" val="3649036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idx="4294967295"/>
          </p:nvPr>
        </p:nvSpPr>
        <p:spPr bwMode="auto">
          <a:xfrm>
            <a:off x="338599" y="1002890"/>
            <a:ext cx="7124085" cy="114182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gn="just" fontAlgn="auto">
              <a:spcAft>
                <a:spcPts val="0"/>
              </a:spcAft>
              <a:defRPr/>
            </a:pPr>
            <a:r>
              <a:rPr lang="en-US" sz="3600" dirty="0" smtClean="0">
                <a:solidFill>
                  <a:schemeClr val="accent2"/>
                </a:solidFill>
              </a:rPr>
              <a:t>Membership that ends the formation of the CBF's marriages</a:t>
            </a:r>
            <a:endParaRPr lang="es-ES" sz="3600" dirty="0" smtClean="0">
              <a:solidFill>
                <a:schemeClr val="accent2"/>
              </a:solidFill>
            </a:endParaRPr>
          </a:p>
        </p:txBody>
      </p:sp>
      <p:graphicFrame>
        <p:nvGraphicFramePr>
          <p:cNvPr id="52227" name="7 Gráfico"/>
          <p:cNvGraphicFramePr>
            <a:graphicFrameLocks/>
          </p:cNvGraphicFramePr>
          <p:nvPr/>
        </p:nvGraphicFramePr>
        <p:xfrm>
          <a:off x="87313" y="2144713"/>
          <a:ext cx="8928100" cy="4333875"/>
        </p:xfrm>
        <a:graphic>
          <a:graphicData uri="http://schemas.openxmlformats.org/presentationml/2006/ole">
            <mc:AlternateContent xmlns:mc="http://schemas.openxmlformats.org/markup-compatibility/2006">
              <mc:Choice xmlns:v="urn:schemas-microsoft-com:vml" Requires="v">
                <p:oleObj spid="_x0000_s53259" r:id="rId5" imgW="8931414" imgH="4334632" progId="Excel.Chart.8">
                  <p:embed/>
                </p:oleObj>
              </mc:Choice>
              <mc:Fallback>
                <p:oleObj r:id="rId5" imgW="8931414" imgH="4334632"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3" y="2144713"/>
                        <a:ext cx="89281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8" name="1 CuadroTexto"/>
          <p:cNvSpPr txBox="1">
            <a:spLocks noChangeArrowheads="1"/>
          </p:cNvSpPr>
          <p:nvPr/>
        </p:nvSpPr>
        <p:spPr bwMode="auto">
          <a:xfrm>
            <a:off x="595313" y="6253163"/>
            <a:ext cx="7934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bg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bg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bg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bg1"/>
                </a:solidFill>
                <a:latin typeface="Calibri" panose="020F0502020204030204" pitchFamily="34" charset="0"/>
              </a:defRPr>
            </a:lvl9pPr>
          </a:lstStyle>
          <a:p>
            <a:pPr>
              <a:lnSpc>
                <a:spcPct val="100000"/>
              </a:lnSpc>
              <a:spcBef>
                <a:spcPct val="0"/>
              </a:spcBef>
              <a:buFontTx/>
              <a:buNone/>
            </a:pPr>
            <a:r>
              <a:rPr lang="es-MX" sz="1600">
                <a:solidFill>
                  <a:schemeClr val="tx1"/>
                </a:solidFill>
                <a:latin typeface="Franklin Gothic Book" panose="020B0503020102020204" pitchFamily="34" charset="0"/>
              </a:rPr>
              <a:t>2001  2002   2003  2004   2005   2006   2007  2008   2009   2010   2011   2012  2013</a:t>
            </a:r>
          </a:p>
        </p:txBody>
      </p:sp>
      <p:sp>
        <p:nvSpPr>
          <p:cNvPr id="2" name="Marcador de número de diapositiva 1"/>
          <p:cNvSpPr>
            <a:spLocks noGrp="1"/>
          </p:cNvSpPr>
          <p:nvPr>
            <p:ph type="sldNum" sz="quarter" idx="12"/>
          </p:nvPr>
        </p:nvSpPr>
        <p:spPr/>
        <p:txBody>
          <a:bodyPr/>
          <a:lstStyle/>
          <a:p>
            <a:pPr>
              <a:defRPr/>
            </a:pPr>
            <a:fld id="{F1EE038B-553C-4288-9FCB-5BCEB4858939}" type="slidenum">
              <a:rPr lang="es-ES"/>
              <a:pPr>
                <a:defRPr/>
              </a:pPr>
              <a:t>45</a:t>
            </a:fld>
            <a:endParaRPr lang="es-ES"/>
          </a:p>
        </p:txBody>
      </p:sp>
    </p:spTree>
    <p:extLst>
      <p:ext uri="{BB962C8B-B14F-4D97-AF65-F5344CB8AC3E}">
        <p14:creationId xmlns:p14="http://schemas.microsoft.com/office/powerpoint/2010/main" val="215018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304" y="1651341"/>
            <a:ext cx="3028950" cy="21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n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7813" y="1660888"/>
            <a:ext cx="3043238" cy="217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uadroTexto 5"/>
          <p:cNvSpPr txBox="1">
            <a:spLocks noChangeArrowheads="1"/>
          </p:cNvSpPr>
          <p:nvPr/>
        </p:nvSpPr>
        <p:spPr bwMode="auto">
          <a:xfrm>
            <a:off x="4942305" y="1634666"/>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s-MX" dirty="0" err="1" smtClean="0">
                <a:solidFill>
                  <a:schemeClr val="bg1"/>
                </a:solidFill>
              </a:rPr>
              <a:t>The</a:t>
            </a:r>
            <a:r>
              <a:rPr lang="es-MX" dirty="0" smtClean="0">
                <a:solidFill>
                  <a:schemeClr val="bg1"/>
                </a:solidFill>
              </a:rPr>
              <a:t> Cabos Baja California Sur</a:t>
            </a:r>
            <a:endParaRPr lang="es-MX" dirty="0">
              <a:solidFill>
                <a:schemeClr val="bg1"/>
              </a:solidFill>
            </a:endParaRPr>
          </a:p>
        </p:txBody>
      </p:sp>
      <p:sp>
        <p:nvSpPr>
          <p:cNvPr id="17413" name="CuadroTexto 6"/>
          <p:cNvSpPr txBox="1">
            <a:spLocks noChangeArrowheads="1"/>
          </p:cNvSpPr>
          <p:nvPr/>
        </p:nvSpPr>
        <p:spPr bwMode="auto">
          <a:xfrm>
            <a:off x="756304" y="1743101"/>
            <a:ext cx="3028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solidFill>
                  <a:schemeClr val="bg1"/>
                </a:solidFill>
              </a:rPr>
              <a:t>The Angel of independence of Mexico City</a:t>
            </a:r>
            <a:endParaRPr lang="es-MX" dirty="0">
              <a:solidFill>
                <a:schemeClr val="bg1"/>
              </a:solidFill>
            </a:endParaRPr>
          </a:p>
        </p:txBody>
      </p:sp>
      <p:pic>
        <p:nvPicPr>
          <p:cNvPr id="17414" name="Imagen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304" y="4049706"/>
            <a:ext cx="3075448"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ángulo 9"/>
          <p:cNvSpPr>
            <a:spLocks noChangeArrowheads="1"/>
          </p:cNvSpPr>
          <p:nvPr/>
        </p:nvSpPr>
        <p:spPr bwMode="auto">
          <a:xfrm>
            <a:off x="756304" y="3992808"/>
            <a:ext cx="2679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solidFill>
                  <a:schemeClr val="bg1"/>
                </a:solidFill>
                <a:latin typeface="Arial" panose="020B0604020202020204" pitchFamily="34" charset="0"/>
              </a:rPr>
              <a:t>Pre-Hispanic City of </a:t>
            </a:r>
            <a:r>
              <a:rPr lang="en-US" dirty="0" err="1" smtClean="0">
                <a:solidFill>
                  <a:schemeClr val="bg1"/>
                </a:solidFill>
                <a:latin typeface="Arial" panose="020B0604020202020204" pitchFamily="34" charset="0"/>
              </a:rPr>
              <a:t>Chichén</a:t>
            </a:r>
            <a:r>
              <a:rPr lang="en-US" dirty="0" smtClean="0">
                <a:solidFill>
                  <a:schemeClr val="bg1"/>
                </a:solidFill>
                <a:latin typeface="Arial" panose="020B0604020202020204" pitchFamily="34" charset="0"/>
              </a:rPr>
              <a:t> </a:t>
            </a:r>
            <a:r>
              <a:rPr lang="en-US" dirty="0" err="1" smtClean="0">
                <a:solidFill>
                  <a:schemeClr val="bg1"/>
                </a:solidFill>
                <a:latin typeface="Arial" panose="020B0604020202020204" pitchFamily="34" charset="0"/>
              </a:rPr>
              <a:t>Itzá</a:t>
            </a:r>
            <a:r>
              <a:rPr lang="en-US" dirty="0" smtClean="0">
                <a:solidFill>
                  <a:schemeClr val="bg1"/>
                </a:solidFill>
                <a:latin typeface="Arial" panose="020B0604020202020204" pitchFamily="34" charset="0"/>
              </a:rPr>
              <a:t> </a:t>
            </a:r>
          </a:p>
          <a:p>
            <a:r>
              <a:rPr lang="en-US" dirty="0" smtClean="0">
                <a:solidFill>
                  <a:schemeClr val="bg1"/>
                </a:solidFill>
                <a:latin typeface="Arial" panose="020B0604020202020204" pitchFamily="34" charset="0"/>
              </a:rPr>
              <a:t>Yucatán</a:t>
            </a:r>
            <a:endParaRPr lang="es-MX" dirty="0">
              <a:solidFill>
                <a:schemeClr val="bg1"/>
              </a:solidFill>
            </a:endParaRPr>
          </a:p>
        </p:txBody>
      </p:sp>
      <p:pic>
        <p:nvPicPr>
          <p:cNvPr id="17416" name="Imagen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07786" y="4038542"/>
            <a:ext cx="3783661"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CuadroTexto 12"/>
          <p:cNvSpPr txBox="1">
            <a:spLocks noChangeArrowheads="1"/>
          </p:cNvSpPr>
          <p:nvPr/>
        </p:nvSpPr>
        <p:spPr bwMode="auto">
          <a:xfrm>
            <a:off x="4413006" y="4061011"/>
            <a:ext cx="3114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dirty="0" smtClean="0"/>
              <a:t>Basilica of Guadalupe city of Mexico</a:t>
            </a:r>
            <a:endParaRPr lang="es-MX" dirty="0"/>
          </a:p>
        </p:txBody>
      </p:sp>
      <p:sp>
        <p:nvSpPr>
          <p:cNvPr id="14" name="Marcador de número de diapositiva 13"/>
          <p:cNvSpPr>
            <a:spLocks noGrp="1"/>
          </p:cNvSpPr>
          <p:nvPr>
            <p:ph type="sldNum" sz="quarter" idx="12"/>
          </p:nvPr>
        </p:nvSpPr>
        <p:spPr/>
        <p:txBody>
          <a:bodyPr/>
          <a:lstStyle/>
          <a:p>
            <a:pPr>
              <a:defRPr/>
            </a:pPr>
            <a:fld id="{D492E319-6E77-4572-B42B-47454F35CFCC}" type="slidenum">
              <a:rPr lang="en-US"/>
              <a:pPr>
                <a:defRPr/>
              </a:pPr>
              <a:t>46</a:t>
            </a:fld>
            <a:endParaRPr lang="en-US"/>
          </a:p>
        </p:txBody>
      </p:sp>
      <p:sp>
        <p:nvSpPr>
          <p:cNvPr id="2" name="CuadroTexto 1"/>
          <p:cNvSpPr txBox="1"/>
          <p:nvPr/>
        </p:nvSpPr>
        <p:spPr>
          <a:xfrm>
            <a:off x="487184" y="5923837"/>
            <a:ext cx="7383867" cy="707886"/>
          </a:xfrm>
          <a:prstGeom prst="rect">
            <a:avLst/>
          </a:prstGeom>
          <a:noFill/>
        </p:spPr>
        <p:txBody>
          <a:bodyPr wrap="square" rtlCol="0">
            <a:spAutoFit/>
          </a:bodyPr>
          <a:lstStyle/>
          <a:p>
            <a:pPr algn="ctr"/>
            <a:r>
              <a:rPr lang="en-US" sz="2000" dirty="0" smtClean="0">
                <a:solidFill>
                  <a:schemeClr val="bg1"/>
                </a:solidFill>
              </a:rPr>
              <a:t>DIOCESE OF QUERÉTARO, MEXICO. </a:t>
            </a:r>
          </a:p>
          <a:p>
            <a:pPr algn="ctr"/>
            <a:r>
              <a:rPr lang="en-US" sz="2000" dirty="0" smtClean="0">
                <a:solidFill>
                  <a:schemeClr val="bg1"/>
                </a:solidFill>
              </a:rPr>
              <a:t>31 January, 1 and 2 February 2014</a:t>
            </a:r>
            <a:r>
              <a:rPr lang="es-MX" sz="2000" dirty="0" smtClean="0">
                <a:solidFill>
                  <a:schemeClr val="bg1"/>
                </a:solidFill>
              </a:rPr>
              <a:t>.</a:t>
            </a:r>
            <a:endParaRPr lang="es-MX" sz="2000" dirty="0">
              <a:solidFill>
                <a:schemeClr val="bg1"/>
              </a:solidFill>
            </a:endParaRPr>
          </a:p>
        </p:txBody>
      </p:sp>
      <p:sp>
        <p:nvSpPr>
          <p:cNvPr id="3" name="CuadroTexto 2"/>
          <p:cNvSpPr txBox="1"/>
          <p:nvPr/>
        </p:nvSpPr>
        <p:spPr>
          <a:xfrm>
            <a:off x="544513" y="1007664"/>
            <a:ext cx="8222969" cy="523220"/>
          </a:xfrm>
          <a:prstGeom prst="rect">
            <a:avLst/>
          </a:prstGeom>
          <a:noFill/>
        </p:spPr>
        <p:txBody>
          <a:bodyPr wrap="square" rtlCol="0">
            <a:spAutoFit/>
          </a:bodyPr>
          <a:lstStyle/>
          <a:p>
            <a:r>
              <a:rPr lang="en-US" sz="2800" b="1" dirty="0" smtClean="0">
                <a:solidFill>
                  <a:schemeClr val="bg1"/>
                </a:solidFill>
              </a:rPr>
              <a:t>EXTRAORDINARY GENERAL ASSEMBLY OF THE ICCFM</a:t>
            </a:r>
            <a:endParaRPr lang="es-MX" sz="2800" b="1" dirty="0">
              <a:solidFill>
                <a:schemeClr val="bg1"/>
              </a:solidFill>
            </a:endParaRPr>
          </a:p>
        </p:txBody>
      </p:sp>
      <p:sp>
        <p:nvSpPr>
          <p:cNvPr id="13" name="CuadroTexto 12"/>
          <p:cNvSpPr txBox="1"/>
          <p:nvPr/>
        </p:nvSpPr>
        <p:spPr>
          <a:xfrm>
            <a:off x="2958726" y="2686283"/>
            <a:ext cx="4568955" cy="1200329"/>
          </a:xfrm>
          <a:prstGeom prst="rect">
            <a:avLst/>
          </a:prstGeom>
          <a:noFill/>
        </p:spPr>
        <p:txBody>
          <a:bodyPr wrap="square" rtlCol="0">
            <a:spAutoFit/>
          </a:bodyPr>
          <a:lstStyle/>
          <a:p>
            <a:r>
              <a:rPr lang="es-MX" sz="7200" b="1" dirty="0" smtClean="0">
                <a:solidFill>
                  <a:schemeClr val="bg1"/>
                </a:solidFill>
                <a:effectLst>
                  <a:outerShdw blurRad="38100" dist="38100" dir="2700000" algn="tl">
                    <a:srgbClr val="000000">
                      <a:alpha val="43137"/>
                    </a:srgbClr>
                  </a:outerShdw>
                </a:effectLst>
              </a:rPr>
              <a:t>Gracias...</a:t>
            </a:r>
            <a:endParaRPr lang="es-MX" sz="7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8830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contenido 2"/>
          <p:cNvSpPr>
            <a:spLocks noGrp="1"/>
          </p:cNvSpPr>
          <p:nvPr>
            <p:ph idx="1"/>
          </p:nvPr>
        </p:nvSpPr>
        <p:spPr>
          <a:xfrm>
            <a:off x="2943225" y="1268413"/>
            <a:ext cx="5922963" cy="4875212"/>
          </a:xfrm>
        </p:spPr>
        <p:txBody>
          <a:bodyPr/>
          <a:lstStyle/>
          <a:p>
            <a:pPr marL="0" indent="0">
              <a:buFont typeface="Wingdings 2" panose="05020102010507070707" pitchFamily="18" charset="2"/>
              <a:buNone/>
            </a:pPr>
            <a:r>
              <a:rPr lang="es-ES" sz="1800" b="1" u="sng" dirty="0" smtClean="0"/>
              <a:t>AREA V PRIESTLY ASSISTANCE IN MFC.  </a:t>
            </a:r>
          </a:p>
          <a:p>
            <a:pPr marL="0" indent="0">
              <a:buFont typeface="Wingdings 2" panose="05020102010507070707" pitchFamily="18" charset="2"/>
              <a:buNone/>
            </a:pPr>
            <a:r>
              <a:rPr lang="es-ES" sz="1800" b="1" u="sng" dirty="0" smtClean="0"/>
              <a:t>EUSTOLIO RGUEZ. AND MA. GPE. MALAGÓN</a:t>
            </a:r>
          </a:p>
          <a:p>
            <a:pPr marL="0" indent="0">
              <a:buFont typeface="Wingdings 2" panose="05020102010507070707" pitchFamily="18" charset="2"/>
              <a:buNone/>
            </a:pPr>
            <a:r>
              <a:rPr lang="es-ES" sz="1800" b="1" u="sng" dirty="0" smtClean="0"/>
              <a:t>e-mail: nogepul65@Hotmail.com </a:t>
            </a:r>
          </a:p>
          <a:p>
            <a:pPr marL="0" indent="0">
              <a:buFont typeface="Wingdings 2" panose="05020102010507070707" pitchFamily="18" charset="2"/>
              <a:buNone/>
            </a:pPr>
            <a:endParaRPr lang="es-ES" sz="1800" b="1" u="sng" dirty="0"/>
          </a:p>
          <a:p>
            <a:pPr marL="0" indent="0">
              <a:buFont typeface="Wingdings 2" panose="05020102010507070707" pitchFamily="18" charset="2"/>
              <a:buNone/>
            </a:pPr>
            <a:endParaRPr lang="es-ES" sz="1800" b="1" u="sng" dirty="0"/>
          </a:p>
          <a:p>
            <a:pPr marL="0" indent="0">
              <a:buFont typeface="Wingdings 2" panose="05020102010507070707" pitchFamily="18" charset="2"/>
              <a:buNone/>
            </a:pPr>
            <a:r>
              <a:rPr lang="es-ES" sz="1800" b="1" u="sng" dirty="0" smtClean="0"/>
              <a:t>AREA VI </a:t>
            </a:r>
            <a:r>
              <a:rPr lang="es-ES" sz="1800" b="1" u="sng" dirty="0" err="1" smtClean="0"/>
              <a:t>youth</a:t>
            </a:r>
            <a:r>
              <a:rPr lang="es-ES" sz="1800" b="1" u="sng" dirty="0" smtClean="0"/>
              <a:t> </a:t>
            </a:r>
            <a:r>
              <a:rPr lang="es-ES" sz="1800" b="1" u="sng" dirty="0" err="1" smtClean="0"/>
              <a:t>promotion</a:t>
            </a:r>
            <a:r>
              <a:rPr lang="es-ES" sz="1800" b="1" u="sng" dirty="0" smtClean="0"/>
              <a:t> of MFC.  </a:t>
            </a:r>
          </a:p>
          <a:p>
            <a:pPr marL="0" indent="0">
              <a:buFont typeface="Wingdings 2" panose="05020102010507070707" pitchFamily="18" charset="2"/>
              <a:buNone/>
            </a:pPr>
            <a:r>
              <a:rPr lang="es-ES" sz="1800" b="1" u="sng" dirty="0" smtClean="0"/>
              <a:t>MIGUEL VAZQUEZ SARA White</a:t>
            </a:r>
          </a:p>
          <a:p>
            <a:pPr marL="0" indent="0">
              <a:buFont typeface="Wingdings 2" panose="05020102010507070707" pitchFamily="18" charset="2"/>
              <a:buNone/>
            </a:pPr>
            <a:r>
              <a:rPr lang="es-ES" sz="1800" b="1" u="sng" dirty="0" smtClean="0"/>
              <a:t> email: misajuvenilmfcnac@hotmail.com </a:t>
            </a:r>
          </a:p>
          <a:p>
            <a:pPr marL="0" indent="0">
              <a:buFont typeface="Wingdings 2" panose="05020102010507070707" pitchFamily="18" charset="2"/>
              <a:buNone/>
            </a:pPr>
            <a:endParaRPr lang="es-ES" sz="1800" b="1" u="sng" dirty="0"/>
          </a:p>
          <a:p>
            <a:pPr marL="0" indent="0">
              <a:buFont typeface="Wingdings 2" panose="05020102010507070707" pitchFamily="18" charset="2"/>
              <a:buNone/>
            </a:pPr>
            <a:endParaRPr lang="es-ES" sz="1800" b="1" u="sng" dirty="0" smtClean="0"/>
          </a:p>
          <a:p>
            <a:pPr marL="0" indent="0">
              <a:buFont typeface="Wingdings 2" panose="05020102010507070707" pitchFamily="18" charset="2"/>
              <a:buNone/>
            </a:pPr>
            <a:r>
              <a:rPr lang="es-ES" sz="1800" b="1" u="sng" dirty="0" err="1" smtClean="0"/>
              <a:t>young</a:t>
            </a:r>
            <a:r>
              <a:rPr lang="es-ES" sz="1800" b="1" u="sng" dirty="0" smtClean="0"/>
              <a:t> </a:t>
            </a:r>
            <a:r>
              <a:rPr lang="es-ES" sz="1800" b="1" u="sng" dirty="0" err="1" smtClean="0"/>
              <a:t>National</a:t>
            </a:r>
            <a:r>
              <a:rPr lang="es-ES" sz="1800" b="1" u="sng" dirty="0" smtClean="0"/>
              <a:t> </a:t>
            </a:r>
            <a:r>
              <a:rPr lang="es-ES" sz="1800" b="1" u="sng" dirty="0" err="1" smtClean="0"/>
              <a:t>Coordinator</a:t>
            </a:r>
            <a:r>
              <a:rPr lang="es-ES" sz="1800" b="1" u="sng" dirty="0" smtClean="0"/>
              <a:t>.  </a:t>
            </a:r>
          </a:p>
          <a:p>
            <a:pPr marL="0" indent="0">
              <a:buFont typeface="Wingdings 2" panose="05020102010507070707" pitchFamily="18" charset="2"/>
              <a:buNone/>
            </a:pPr>
            <a:r>
              <a:rPr lang="es-ES" sz="1800" b="1" u="sng" dirty="0" smtClean="0"/>
              <a:t>YOSHIRA </a:t>
            </a:r>
            <a:r>
              <a:rPr lang="es-ES" sz="1800" b="1" u="sng" dirty="0" err="1" smtClean="0"/>
              <a:t>candle</a:t>
            </a:r>
            <a:r>
              <a:rPr lang="es-ES" sz="1800" b="1" u="sng" dirty="0" smtClean="0"/>
              <a:t> PORTELA </a:t>
            </a:r>
          </a:p>
          <a:p>
            <a:pPr marL="0" indent="0">
              <a:buFont typeface="Wingdings 2" panose="05020102010507070707" pitchFamily="18" charset="2"/>
              <a:buNone/>
            </a:pPr>
            <a:r>
              <a:rPr lang="es-ES" sz="1800" b="1" u="sng" dirty="0" smtClean="0"/>
              <a:t>e-mail: yoshirita31@Hotmail.com</a:t>
            </a:r>
            <a:endParaRPr lang="es-ES" sz="2400" b="1" dirty="0" smtClean="0"/>
          </a:p>
          <a:p>
            <a:pPr marL="0" indent="0">
              <a:buFont typeface="Wingdings 2" panose="05020102010507070707" pitchFamily="18" charset="2"/>
              <a:buNone/>
            </a:pPr>
            <a:endParaRPr lang="es-ES" sz="2400" b="1" dirty="0" smtClean="0"/>
          </a:p>
          <a:p>
            <a:pPr marL="0" indent="0"/>
            <a:endParaRPr lang="es-ES" sz="2400" dirty="0" smtClean="0"/>
          </a:p>
        </p:txBody>
      </p:sp>
      <p:sp>
        <p:nvSpPr>
          <p:cNvPr id="8" name="Rectángulo 7"/>
          <p:cNvSpPr/>
          <p:nvPr/>
        </p:nvSpPr>
        <p:spPr>
          <a:xfrm>
            <a:off x="852520" y="1135583"/>
            <a:ext cx="1438243" cy="1296144"/>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9" name="Rectángulo 8"/>
          <p:cNvSpPr/>
          <p:nvPr/>
        </p:nvSpPr>
        <p:spPr>
          <a:xfrm>
            <a:off x="852519" y="3045219"/>
            <a:ext cx="1438243" cy="1298995"/>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10" name="Rectángulo 9"/>
          <p:cNvSpPr/>
          <p:nvPr/>
        </p:nvSpPr>
        <p:spPr>
          <a:xfrm>
            <a:off x="852519" y="4944259"/>
            <a:ext cx="1438243" cy="1238436"/>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5</a:t>
            </a:fld>
            <a:endParaRPr lang="es-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contenido 2"/>
          <p:cNvSpPr>
            <a:spLocks noGrp="1"/>
          </p:cNvSpPr>
          <p:nvPr>
            <p:ph idx="1"/>
          </p:nvPr>
        </p:nvSpPr>
        <p:spPr>
          <a:xfrm>
            <a:off x="387350" y="1781087"/>
            <a:ext cx="5922963" cy="688975"/>
          </a:xfrm>
        </p:spPr>
        <p:txBody>
          <a:bodyPr/>
          <a:lstStyle/>
          <a:p>
            <a:pPr marL="0" indent="0">
              <a:buNone/>
            </a:pPr>
            <a:r>
              <a:rPr lang="es-ES" sz="3200" b="1" dirty="0" smtClean="0"/>
              <a:t>I. MÍSTICA</a:t>
            </a:r>
            <a:endParaRPr lang="es-ES" b="1" dirty="0" smtClean="0"/>
          </a:p>
          <a:p>
            <a:pPr marL="0" indent="0">
              <a:buNone/>
            </a:pPr>
            <a:endParaRPr lang="es-ES" sz="2400" b="1" dirty="0" smtClean="0"/>
          </a:p>
          <a:p>
            <a:pPr marL="0" indent="0">
              <a:buFont typeface="Wingdings 2" panose="05020102010507070707" pitchFamily="18" charset="2"/>
              <a:buNone/>
            </a:pPr>
            <a:endParaRPr lang="es-ES" sz="2400" b="1" dirty="0" smtClean="0"/>
          </a:p>
          <a:p>
            <a:pPr marL="0" indent="0"/>
            <a:endParaRPr lang="es-ES" sz="2400" dirty="0" smtClean="0"/>
          </a:p>
        </p:txBody>
      </p:sp>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6</a:t>
            </a:fld>
            <a:endParaRPr lang="es-ES"/>
          </a:p>
        </p:txBody>
      </p:sp>
      <p:sp>
        <p:nvSpPr>
          <p:cNvPr id="7" name="Text Box 4"/>
          <p:cNvSpPr txBox="1">
            <a:spLocks noChangeArrowheads="1"/>
          </p:cNvSpPr>
          <p:nvPr/>
        </p:nvSpPr>
        <p:spPr bwMode="auto">
          <a:xfrm>
            <a:off x="431800" y="2274892"/>
            <a:ext cx="1624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1" u="sng" strike="noStrike" kern="0" cap="none" spc="0" normalizeH="0" baseline="0" noProof="0" dirty="0" smtClean="0">
                <a:ln>
                  <a:noFill/>
                </a:ln>
                <a:solidFill>
                  <a:schemeClr val="bg1"/>
                </a:solidFill>
                <a:effectLst/>
                <a:uLnTx/>
                <a:uFillTx/>
                <a:latin typeface="Arial" charset="0"/>
                <a:cs typeface="Arial" charset="0"/>
              </a:rPr>
              <a:t>Carisma</a:t>
            </a:r>
          </a:p>
        </p:txBody>
      </p:sp>
      <p:sp>
        <p:nvSpPr>
          <p:cNvPr id="11" name="Text Box 5"/>
          <p:cNvSpPr txBox="1">
            <a:spLocks noChangeArrowheads="1"/>
          </p:cNvSpPr>
          <p:nvPr/>
        </p:nvSpPr>
        <p:spPr bwMode="auto">
          <a:xfrm>
            <a:off x="431800" y="2771695"/>
            <a:ext cx="8189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Spirituality conjugal and consequently the family apostolate as a means of sanctification of the family.</a:t>
            </a:r>
            <a:endParaRPr kumimoji="0" lang="es-E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12" name="Picture 5" descr="http://t3.gstatic.com/images?q=tbn:ANd9GcRHJBGFoMJ2LZfE0tBCLvMNhUDHaej-amAT0xeQTOvY6lgQ1bJn_Q"/>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9972" y="3386138"/>
            <a:ext cx="4329922" cy="32432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2286004" y="1039813"/>
            <a:ext cx="3900487" cy="688975"/>
          </a:xfrm>
          <a:prstGeom prst="rect">
            <a:avLst/>
          </a:prstGeom>
          <a:solidFill>
            <a:srgbClr val="671351"/>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b="1" dirty="0" smtClean="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rPr>
              <a:t>A. SU SER</a:t>
            </a:r>
            <a:endParaRPr lang="es-MX" sz="4400" b="1"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Tree>
    <p:extLst>
      <p:ext uri="{BB962C8B-B14F-4D97-AF65-F5344CB8AC3E}">
        <p14:creationId xmlns:p14="http://schemas.microsoft.com/office/powerpoint/2010/main" val="2703389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7</a:t>
            </a:fld>
            <a:endParaRPr lang="es-ES"/>
          </a:p>
        </p:txBody>
      </p:sp>
      <p:sp>
        <p:nvSpPr>
          <p:cNvPr id="8" name="Text Box 4"/>
          <p:cNvSpPr txBox="1">
            <a:spLocks noChangeArrowheads="1"/>
          </p:cNvSpPr>
          <p:nvPr/>
        </p:nvSpPr>
        <p:spPr bwMode="auto">
          <a:xfrm>
            <a:off x="803276" y="1022350"/>
            <a:ext cx="1481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1" u="sng" strike="noStrike" kern="0" cap="none" spc="0" normalizeH="0" baseline="0" noProof="0" dirty="0" smtClean="0">
                <a:ln>
                  <a:noFill/>
                </a:ln>
                <a:solidFill>
                  <a:schemeClr val="bg1"/>
                </a:solidFill>
                <a:effectLst/>
                <a:uLnTx/>
                <a:uFillTx/>
                <a:latin typeface="Arial" charset="0"/>
                <a:cs typeface="Arial" charset="0"/>
              </a:rPr>
              <a:t>Misión</a:t>
            </a:r>
          </a:p>
        </p:txBody>
      </p:sp>
      <p:sp>
        <p:nvSpPr>
          <p:cNvPr id="9" name="Text Box 5"/>
          <p:cNvSpPr txBox="1">
            <a:spLocks noChangeArrowheads="1"/>
          </p:cNvSpPr>
          <p:nvPr/>
        </p:nvSpPr>
        <p:spPr bwMode="auto">
          <a:xfrm>
            <a:off x="503237" y="1808067"/>
            <a:ext cx="53403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Provide couples and young people an integral evangelization which includes educational, dynamic, progressive and systematic training through which human and Christian values are promoted you learn to talk and provided means and instruments to promote that their families are: real people, server of life communities, promoting the common good and a place where Holiness is sought.</a:t>
            </a:r>
            <a:endParaRPr kumimoji="0" lang="es-ES" sz="24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10" name="Picture 4" descr="C:\Users\ASUS\Pictures\misio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1713" y="1552574"/>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334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8</a:t>
            </a:fld>
            <a:endParaRPr lang="es-ES"/>
          </a:p>
        </p:txBody>
      </p:sp>
      <p:sp>
        <p:nvSpPr>
          <p:cNvPr id="6" name="Text Box 4"/>
          <p:cNvSpPr txBox="1">
            <a:spLocks noChangeArrowheads="1"/>
          </p:cNvSpPr>
          <p:nvPr/>
        </p:nvSpPr>
        <p:spPr bwMode="auto">
          <a:xfrm>
            <a:off x="731837" y="938208"/>
            <a:ext cx="1569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1" u="sng" strike="noStrike" kern="0" cap="none" spc="0" normalizeH="0" baseline="0" noProof="0" dirty="0" smtClean="0">
                <a:ln>
                  <a:noFill/>
                </a:ln>
                <a:solidFill>
                  <a:schemeClr val="bg1"/>
                </a:solidFill>
                <a:effectLst/>
                <a:uLnTx/>
                <a:uFillTx/>
                <a:latin typeface="Arial" charset="0"/>
                <a:cs typeface="Arial" charset="0"/>
              </a:rPr>
              <a:t>Visión</a:t>
            </a:r>
          </a:p>
        </p:txBody>
      </p:sp>
      <p:sp>
        <p:nvSpPr>
          <p:cNvPr id="7" name="Text Box 5"/>
          <p:cNvSpPr txBox="1">
            <a:spLocks noChangeArrowheads="1"/>
          </p:cNvSpPr>
          <p:nvPr/>
        </p:nvSpPr>
        <p:spPr bwMode="auto">
          <a:xfrm>
            <a:off x="442913" y="1497003"/>
            <a:ext cx="79724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Build the Kingdom of God from the families, so that they will announce, celebrate and serve the Gospel of marriage, family and life, and families to be leaven of Christian life in their community.</a:t>
            </a:r>
            <a:endParaRPr kumimoji="0" lang="es-ES" sz="28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516" y="3614738"/>
            <a:ext cx="7633787" cy="2932115"/>
          </a:xfrm>
          <a:prstGeom prst="rect">
            <a:avLst/>
          </a:prstGeom>
          <a:effectLst>
            <a:softEdge rad="317500"/>
          </a:effectLst>
        </p:spPr>
      </p:pic>
    </p:spTree>
    <p:extLst>
      <p:ext uri="{BB962C8B-B14F-4D97-AF65-F5344CB8AC3E}">
        <p14:creationId xmlns:p14="http://schemas.microsoft.com/office/powerpoint/2010/main" val="263579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B21EBDD5-27D0-4038-A0CE-D273D75F2B46}" type="slidenum">
              <a:rPr lang="es-ES"/>
              <a:pPr>
                <a:defRPr/>
              </a:pPr>
              <a:t>9</a:t>
            </a:fld>
            <a:endParaRPr lang="es-ES"/>
          </a:p>
        </p:txBody>
      </p:sp>
      <p:sp>
        <p:nvSpPr>
          <p:cNvPr id="6" name="Text Box 4"/>
          <p:cNvSpPr txBox="1">
            <a:spLocks noChangeArrowheads="1"/>
          </p:cNvSpPr>
          <p:nvPr/>
        </p:nvSpPr>
        <p:spPr bwMode="auto">
          <a:xfrm>
            <a:off x="3289300" y="938208"/>
            <a:ext cx="1851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1" u="sng" strike="noStrike" kern="0" cap="none" spc="0" normalizeH="0" baseline="0" noProof="0" dirty="0" smtClean="0">
                <a:ln>
                  <a:noFill/>
                </a:ln>
                <a:solidFill>
                  <a:schemeClr val="bg1"/>
                </a:solidFill>
                <a:effectLst/>
                <a:uLnTx/>
                <a:uFillTx/>
                <a:latin typeface="Arial" charset="0"/>
                <a:cs typeface="Arial" charset="0"/>
              </a:rPr>
              <a:t>Valores</a:t>
            </a:r>
          </a:p>
        </p:txBody>
      </p:sp>
      <p:sp>
        <p:nvSpPr>
          <p:cNvPr id="7" name="Text Box 5"/>
          <p:cNvSpPr txBox="1">
            <a:spLocks noChangeArrowheads="1"/>
          </p:cNvSpPr>
          <p:nvPr/>
        </p:nvSpPr>
        <p:spPr bwMode="auto">
          <a:xfrm>
            <a:off x="4100513" y="1725603"/>
            <a:ext cx="464343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b="0" i="0" u="none" strike="noStrike" baseline="0" dirty="0" smtClean="0">
                <a:solidFill>
                  <a:schemeClr val="bg1"/>
                </a:solidFill>
                <a:latin typeface="Century Gothic" panose="020B0502020202020204" pitchFamily="34" charset="0"/>
              </a:rPr>
              <a:t>The Christian Family Movement believes that the family carries with it the future of the person and of society and that the future is brewing every day from the Gospel values.</a:t>
            </a:r>
            <a:endParaRPr kumimoji="0" lang="es-ES" sz="2800" b="0" i="0" u="none" strike="noStrike" kern="0" cap="none" spc="0" normalizeH="0" baseline="0" noProof="0" dirty="0" smtClean="0">
              <a:ln>
                <a:noFill/>
              </a:ln>
              <a:solidFill>
                <a:schemeClr val="bg1"/>
              </a:solidFill>
              <a:effectLst/>
              <a:uLnTx/>
              <a:uFillTx/>
            </a:endParaRPr>
          </a:p>
        </p:txBody>
      </p:sp>
      <p:pic>
        <p:nvPicPr>
          <p:cNvPr id="3" name="Imagen 2"/>
          <p:cNvPicPr>
            <a:picLocks noChangeAspect="1"/>
          </p:cNvPicPr>
          <p:nvPr/>
        </p:nvPicPr>
        <p:blipFill>
          <a:blip r:embed="rId2"/>
          <a:stretch>
            <a:fillRect/>
          </a:stretch>
        </p:blipFill>
        <p:spPr>
          <a:xfrm>
            <a:off x="180557" y="1584539"/>
            <a:ext cx="3810835" cy="4992329"/>
          </a:xfrm>
          <a:prstGeom prst="rect">
            <a:avLst/>
          </a:prstGeom>
        </p:spPr>
      </p:pic>
    </p:spTree>
    <p:extLst>
      <p:ext uri="{BB962C8B-B14F-4D97-AF65-F5344CB8AC3E}">
        <p14:creationId xmlns:p14="http://schemas.microsoft.com/office/powerpoint/2010/main" val="1348047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2581</Words>
  <Application>Microsoft Office PowerPoint</Application>
  <PresentationFormat>Presentación en pantalla (4:3)</PresentationFormat>
  <Paragraphs>434</Paragraphs>
  <Slides>46</Slides>
  <Notes>10</Notes>
  <HiddenSlides>0</HiddenSlides>
  <MMClips>0</MMClips>
  <ScaleCrop>false</ScaleCrop>
  <HeadingPairs>
    <vt:vector size="8" baseType="variant">
      <vt:variant>
        <vt:lpstr>Fuentes usadas</vt:lpstr>
      </vt:variant>
      <vt:variant>
        <vt:i4>15</vt:i4>
      </vt:variant>
      <vt:variant>
        <vt:lpstr>Tema</vt:lpstr>
      </vt:variant>
      <vt:variant>
        <vt:i4>4</vt:i4>
      </vt:variant>
      <vt:variant>
        <vt:lpstr>Servidores OLE incrustados</vt:lpstr>
      </vt:variant>
      <vt:variant>
        <vt:i4>1</vt:i4>
      </vt:variant>
      <vt:variant>
        <vt:lpstr>Títulos de diapositiva</vt:lpstr>
      </vt:variant>
      <vt:variant>
        <vt:i4>46</vt:i4>
      </vt:variant>
    </vt:vector>
  </HeadingPairs>
  <TitlesOfParts>
    <vt:vector size="66" baseType="lpstr">
      <vt:lpstr>MS PGothic</vt:lpstr>
      <vt:lpstr>MS PGothic</vt:lpstr>
      <vt:lpstr>Arial</vt:lpstr>
      <vt:lpstr>Calibri</vt:lpstr>
      <vt:lpstr>Calibri Light</vt:lpstr>
      <vt:lpstr>Calisto MT</vt:lpstr>
      <vt:lpstr>Cambria</vt:lpstr>
      <vt:lpstr>Century Gothic</vt:lpstr>
      <vt:lpstr>Elephant</vt:lpstr>
      <vt:lpstr>Euphemia</vt:lpstr>
      <vt:lpstr>Franklin Gothic Book</vt:lpstr>
      <vt:lpstr>Times New Roman</vt:lpstr>
      <vt:lpstr>Verdana</vt:lpstr>
      <vt:lpstr>Wingdings</vt:lpstr>
      <vt:lpstr>Wingdings 2</vt:lpstr>
      <vt:lpstr>Diseño personalizado</vt:lpstr>
      <vt:lpstr>1_Diseño personalizado</vt:lpstr>
      <vt:lpstr>2_Diseño personalizado</vt:lpstr>
      <vt:lpstr>3_Diseño personalizado</vt:lpstr>
      <vt:lpstr>Microsoft Excel Chart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PROMOCIÓN   INTENSA</vt:lpstr>
      <vt:lpstr>DIFFERENT PROMOTION STRATEGIES</vt:lpstr>
      <vt:lpstr>PRE-REGISTRATION CYCLE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PREPARATION AND PARTICIPATION IN EVENTS</vt:lpstr>
      <vt:lpstr>PREPARATION AND PARTICIPATION IN EVENTS</vt:lpstr>
      <vt:lpstr>Presentación de PowerPoint</vt:lpstr>
      <vt:lpstr>Presentación de PowerPoint</vt:lpstr>
      <vt:lpstr>Presentación de PowerPoint</vt:lpstr>
      <vt:lpstr>Presentación de PowerPoint</vt:lpstr>
      <vt:lpstr>Presentación de PowerPoint</vt:lpstr>
      <vt:lpstr>Presentación de PowerPoint</vt:lpstr>
      <vt:lpstr>MEMBRESÍA</vt:lpstr>
      <vt:lpstr>Comparative graph level membership national marriages 2000-2014</vt:lpstr>
      <vt:lpstr>Gráfica comparativa a nivel Nacional de la Membresía Jóvenes y Adolescentes 2004-2014</vt:lpstr>
      <vt:lpstr>Membership that ends the formation of the CBF's marriages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ASUS</cp:lastModifiedBy>
  <cp:revision>39</cp:revision>
  <dcterms:created xsi:type="dcterms:W3CDTF">2014-01-26T06:17:23Z</dcterms:created>
  <dcterms:modified xsi:type="dcterms:W3CDTF">2014-02-01T15:40:23Z</dcterms:modified>
</cp:coreProperties>
</file>